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41"/>
  </p:notesMasterIdLst>
  <p:sldIdLst>
    <p:sldId id="320" r:id="rId2"/>
    <p:sldId id="333" r:id="rId3"/>
    <p:sldId id="283" r:id="rId4"/>
    <p:sldId id="284" r:id="rId5"/>
    <p:sldId id="297" r:id="rId6"/>
    <p:sldId id="399" r:id="rId7"/>
    <p:sldId id="298" r:id="rId8"/>
    <p:sldId id="299" r:id="rId9"/>
    <p:sldId id="301" r:id="rId10"/>
    <p:sldId id="303" r:id="rId11"/>
    <p:sldId id="304" r:id="rId12"/>
    <p:sldId id="400" r:id="rId13"/>
    <p:sldId id="310" r:id="rId14"/>
    <p:sldId id="402" r:id="rId15"/>
    <p:sldId id="403" r:id="rId16"/>
    <p:sldId id="401" r:id="rId17"/>
    <p:sldId id="404" r:id="rId18"/>
    <p:sldId id="315" r:id="rId19"/>
    <p:sldId id="327" r:id="rId20"/>
    <p:sldId id="328" r:id="rId21"/>
    <p:sldId id="405" r:id="rId22"/>
    <p:sldId id="316" r:id="rId23"/>
    <p:sldId id="410" r:id="rId24"/>
    <p:sldId id="317" r:id="rId25"/>
    <p:sldId id="406" r:id="rId26"/>
    <p:sldId id="407" r:id="rId27"/>
    <p:sldId id="396" r:id="rId28"/>
    <p:sldId id="323" r:id="rId29"/>
    <p:sldId id="398" r:id="rId30"/>
    <p:sldId id="334" r:id="rId31"/>
    <p:sldId id="335" r:id="rId32"/>
    <p:sldId id="336" r:id="rId33"/>
    <p:sldId id="408" r:id="rId34"/>
    <p:sldId id="394" r:id="rId35"/>
    <p:sldId id="409" r:id="rId36"/>
    <p:sldId id="295" r:id="rId37"/>
    <p:sldId id="395" r:id="rId38"/>
    <p:sldId id="329" r:id="rId39"/>
    <p:sldId id="411" r:id="rId40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BC54B-A006-4039-AE0C-B39DCAAF1F83}" v="132" dt="2021-09-22T05:16:16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249" autoAdjust="0"/>
  </p:normalViewPr>
  <p:slideViewPr>
    <p:cSldViewPr>
      <p:cViewPr varScale="1">
        <p:scale>
          <a:sx n="68" d="100"/>
          <a:sy n="68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19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GONZALEZ PISANO" userId="b6c39300-9768-4656-89b0-ad37b2dda75c" providerId="ADAL" clId="{3E9BC54B-A006-4039-AE0C-B39DCAAF1F83}"/>
    <pc:docChg chg="undo custSel addSld delSld modSld sldOrd modMainMaster">
      <pc:chgData name="JAVIER GONZALEZ PISANO" userId="b6c39300-9768-4656-89b0-ad37b2dda75c" providerId="ADAL" clId="{3E9BC54B-A006-4039-AE0C-B39DCAAF1F83}" dt="2021-09-22T05:16:35.453" v="2981" actId="478"/>
      <pc:docMkLst>
        <pc:docMk/>
      </pc:docMkLst>
      <pc:sldChg chg="modSp add del mod">
        <pc:chgData name="JAVIER GONZALEZ PISANO" userId="b6c39300-9768-4656-89b0-ad37b2dda75c" providerId="ADAL" clId="{3E9BC54B-A006-4039-AE0C-B39DCAAF1F83}" dt="2021-09-13T05:34:40.731" v="353" actId="47"/>
        <pc:sldMkLst>
          <pc:docMk/>
          <pc:sldMk cId="307015319" sldId="282"/>
        </pc:sldMkLst>
        <pc:spChg chg="mod">
          <ac:chgData name="JAVIER GONZALEZ PISANO" userId="b6c39300-9768-4656-89b0-ad37b2dda75c" providerId="ADAL" clId="{3E9BC54B-A006-4039-AE0C-B39DCAAF1F83}" dt="2021-09-13T05:34:38.897" v="352" actId="14100"/>
          <ac:spMkLst>
            <pc:docMk/>
            <pc:sldMk cId="307015319" sldId="282"/>
            <ac:spMk id="2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13T05:34:32.956" v="351" actId="1076"/>
          <ac:picMkLst>
            <pc:docMk/>
            <pc:sldMk cId="307015319" sldId="282"/>
            <ac:picMk id="4" creationId="{00000000-0000-0000-0000-000000000000}"/>
          </ac:picMkLst>
        </pc:picChg>
      </pc:sldChg>
      <pc:sldChg chg="addSp delSp modSp add del mod setBg">
        <pc:chgData name="JAVIER GONZALEZ PISANO" userId="b6c39300-9768-4656-89b0-ad37b2dda75c" providerId="ADAL" clId="{3E9BC54B-A006-4039-AE0C-B39DCAAF1F83}" dt="2021-09-22T04:25:00.900" v="1652" actId="1076"/>
        <pc:sldMkLst>
          <pc:docMk/>
          <pc:sldMk cId="1562451901" sldId="283"/>
        </pc:sldMkLst>
        <pc:spChg chg="mod">
          <ac:chgData name="JAVIER GONZALEZ PISANO" userId="b6c39300-9768-4656-89b0-ad37b2dda75c" providerId="ADAL" clId="{3E9BC54B-A006-4039-AE0C-B39DCAAF1F83}" dt="2021-09-22T04:23:56.546" v="1640"/>
          <ac:spMkLst>
            <pc:docMk/>
            <pc:sldMk cId="1562451901" sldId="28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25:00.900" v="1652" actId="1076"/>
          <ac:spMkLst>
            <pc:docMk/>
            <pc:sldMk cId="1562451901" sldId="283"/>
            <ac:spMk id="3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4:23:56.546" v="1640"/>
          <ac:spMkLst>
            <pc:docMk/>
            <pc:sldMk cId="1562451901" sldId="283"/>
            <ac:spMk id="5" creationId="{3EF5B2CC-FAEF-4593-A632-CD89CA71E729}"/>
          </ac:spMkLst>
        </pc:spChg>
        <pc:spChg chg="add del">
          <ac:chgData name="JAVIER GONZALEZ PISANO" userId="b6c39300-9768-4656-89b0-ad37b2dda75c" providerId="ADAL" clId="{3E9BC54B-A006-4039-AE0C-B39DCAAF1F83}" dt="2021-09-22T04:23:20.368" v="1628" actId="478"/>
          <ac:spMkLst>
            <pc:docMk/>
            <pc:sldMk cId="1562451901" sldId="283"/>
            <ac:spMk id="6" creationId="{9195E5A1-154F-492C-9869-68B6BB0DA950}"/>
          </ac:spMkLst>
        </pc:spChg>
        <pc:spChg chg="add del">
          <ac:chgData name="JAVIER GONZALEZ PISANO" userId="b6c39300-9768-4656-89b0-ad37b2dda75c" providerId="ADAL" clId="{3E9BC54B-A006-4039-AE0C-B39DCAAF1F83}" dt="2021-09-22T04:23:56.546" v="1640"/>
          <ac:spMkLst>
            <pc:docMk/>
            <pc:sldMk cId="1562451901" sldId="283"/>
            <ac:spMk id="73" creationId="{3CD9DF72-87A3-404E-A828-84CBF11A8303}"/>
          </ac:spMkLst>
        </pc:spChg>
        <pc:picChg chg="add del mod">
          <ac:chgData name="JAVIER GONZALEZ PISANO" userId="b6c39300-9768-4656-89b0-ad37b2dda75c" providerId="ADAL" clId="{3E9BC54B-A006-4039-AE0C-B39DCAAF1F83}" dt="2021-09-22T04:21:59.507" v="1618" actId="478"/>
          <ac:picMkLst>
            <pc:docMk/>
            <pc:sldMk cId="1562451901" sldId="283"/>
            <ac:picMk id="4" creationId="{0253C535-031A-4539-8D68-0D155408BF81}"/>
          </ac:picMkLst>
        </pc:picChg>
        <pc:picChg chg="add mod ord">
          <ac:chgData name="JAVIER GONZALEZ PISANO" userId="b6c39300-9768-4656-89b0-ad37b2dda75c" providerId="ADAL" clId="{3E9BC54B-A006-4039-AE0C-B39DCAAF1F83}" dt="2021-09-22T04:24:03.103" v="1641" actId="1076"/>
          <ac:picMkLst>
            <pc:docMk/>
            <pc:sldMk cId="1562451901" sldId="283"/>
            <ac:picMk id="2052" creationId="{9B0E6B37-B57D-44AB-8A11-6CFE3536A387}"/>
          </ac:picMkLst>
        </pc:picChg>
        <pc:cxnChg chg="add del">
          <ac:chgData name="JAVIER GONZALEZ PISANO" userId="b6c39300-9768-4656-89b0-ad37b2dda75c" providerId="ADAL" clId="{3E9BC54B-A006-4039-AE0C-B39DCAAF1F83}" dt="2021-09-22T04:23:56.546" v="1640"/>
          <ac:cxnSpMkLst>
            <pc:docMk/>
            <pc:sldMk cId="1562451901" sldId="283"/>
            <ac:cxnSpMk id="75" creationId="{20E3A342-4D61-4E3F-AF90-1AB42AEB96CC}"/>
          </ac:cxnSpMkLst>
        </pc:cxnChg>
      </pc:sldChg>
      <pc:sldChg chg="addSp modSp add mod">
        <pc:chgData name="JAVIER GONZALEZ PISANO" userId="b6c39300-9768-4656-89b0-ad37b2dda75c" providerId="ADAL" clId="{3E9BC54B-A006-4039-AE0C-B39DCAAF1F83}" dt="2021-09-22T04:25:05.448" v="1653" actId="1076"/>
        <pc:sldMkLst>
          <pc:docMk/>
          <pc:sldMk cId="3111099751" sldId="284"/>
        </pc:sldMkLst>
        <pc:spChg chg="mod">
          <ac:chgData name="JAVIER GONZALEZ PISANO" userId="b6c39300-9768-4656-89b0-ad37b2dda75c" providerId="ADAL" clId="{3E9BC54B-A006-4039-AE0C-B39DCAAF1F83}" dt="2021-09-22T04:25:05.448" v="1653" actId="1076"/>
          <ac:spMkLst>
            <pc:docMk/>
            <pc:sldMk cId="3111099751" sldId="284"/>
            <ac:spMk id="2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4:24:17.253" v="1645" actId="1076"/>
          <ac:picMkLst>
            <pc:docMk/>
            <pc:sldMk cId="3111099751" sldId="284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09:34:20.623" v="398" actId="1076"/>
          <ac:picMkLst>
            <pc:docMk/>
            <pc:sldMk cId="3111099751" sldId="284"/>
            <ac:picMk id="5" creationId="{EFF04B4E-E227-4968-B9F4-7F449E2C81C4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25:21.981" v="1654" actId="47"/>
        <pc:sldMkLst>
          <pc:docMk/>
          <pc:sldMk cId="2979162048" sldId="285"/>
        </pc:sldMkLst>
      </pc:sldChg>
      <pc:sldChg chg="add del">
        <pc:chgData name="JAVIER GONZALEZ PISANO" userId="b6c39300-9768-4656-89b0-ad37b2dda75c" providerId="ADAL" clId="{3E9BC54B-A006-4039-AE0C-B39DCAAF1F83}" dt="2021-09-21T09:33:01.977" v="384" actId="47"/>
        <pc:sldMkLst>
          <pc:docMk/>
          <pc:sldMk cId="2079806621" sldId="286"/>
        </pc:sldMkLst>
      </pc:sldChg>
      <pc:sldChg chg="add del">
        <pc:chgData name="JAVIER GONZALEZ PISANO" userId="b6c39300-9768-4656-89b0-ad37b2dda75c" providerId="ADAL" clId="{3E9BC54B-A006-4039-AE0C-B39DCAAF1F83}" dt="2021-09-21T09:33:05.675" v="385" actId="47"/>
        <pc:sldMkLst>
          <pc:docMk/>
          <pc:sldMk cId="1241079114" sldId="287"/>
        </pc:sldMkLst>
      </pc:sldChg>
      <pc:sldChg chg="add del">
        <pc:chgData name="JAVIER GONZALEZ PISANO" userId="b6c39300-9768-4656-89b0-ad37b2dda75c" providerId="ADAL" clId="{3E9BC54B-A006-4039-AE0C-B39DCAAF1F83}" dt="2021-09-22T04:25:28.166" v="1655" actId="47"/>
        <pc:sldMkLst>
          <pc:docMk/>
          <pc:sldMk cId="2679283976" sldId="288"/>
        </pc:sldMkLst>
      </pc:sldChg>
      <pc:sldChg chg="add del">
        <pc:chgData name="JAVIER GONZALEZ PISANO" userId="b6c39300-9768-4656-89b0-ad37b2dda75c" providerId="ADAL" clId="{3E9BC54B-A006-4039-AE0C-B39DCAAF1F83}" dt="2021-09-22T04:25:32.148" v="1656" actId="47"/>
        <pc:sldMkLst>
          <pc:docMk/>
          <pc:sldMk cId="1831649311" sldId="289"/>
        </pc:sldMkLst>
      </pc:sldChg>
      <pc:sldChg chg="add del">
        <pc:chgData name="JAVIER GONZALEZ PISANO" userId="b6c39300-9768-4656-89b0-ad37b2dda75c" providerId="ADAL" clId="{3E9BC54B-A006-4039-AE0C-B39DCAAF1F83}" dt="2021-09-22T04:25:34.729" v="1657" actId="47"/>
        <pc:sldMkLst>
          <pc:docMk/>
          <pc:sldMk cId="3669223661" sldId="290"/>
        </pc:sldMkLst>
      </pc:sldChg>
      <pc:sldChg chg="add del">
        <pc:chgData name="JAVIER GONZALEZ PISANO" userId="b6c39300-9768-4656-89b0-ad37b2dda75c" providerId="ADAL" clId="{3E9BC54B-A006-4039-AE0C-B39DCAAF1F83}" dt="2021-09-22T04:55:02.500" v="2290" actId="47"/>
        <pc:sldMkLst>
          <pc:docMk/>
          <pc:sldMk cId="3117248885" sldId="293"/>
        </pc:sldMkLst>
      </pc:sldChg>
      <pc:sldChg chg="add del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3301756084" sldId="293"/>
        </pc:sldMkLst>
      </pc:sldChg>
      <pc:sldChg chg="add del">
        <pc:chgData name="JAVIER GONZALEZ PISANO" userId="b6c39300-9768-4656-89b0-ad37b2dda75c" providerId="ADAL" clId="{3E9BC54B-A006-4039-AE0C-B39DCAAF1F83}" dt="2021-09-22T04:55:06.145" v="2291" actId="47"/>
        <pc:sldMkLst>
          <pc:docMk/>
          <pc:sldMk cId="1215071631" sldId="294"/>
        </pc:sldMkLst>
      </pc:sldChg>
      <pc:sldChg chg="add del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2467570877" sldId="294"/>
        </pc:sldMkLst>
      </pc:sldChg>
      <pc:sldChg chg="modSp add del mod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511819836" sldId="295"/>
        </pc:sldMkLst>
        <pc:spChg chg="mod">
          <ac:chgData name="JAVIER GONZALEZ PISANO" userId="b6c39300-9768-4656-89b0-ad37b2dda75c" providerId="ADAL" clId="{3E9BC54B-A006-4039-AE0C-B39DCAAF1F83}" dt="2021-09-22T04:57:05.659" v="2311" actId="20577"/>
          <ac:spMkLst>
            <pc:docMk/>
            <pc:sldMk cId="511819836" sldId="295"/>
            <ac:spMk id="2" creationId="{00000000-0000-0000-0000-000000000000}"/>
          </ac:spMkLst>
        </pc:spChg>
      </pc:sldChg>
      <pc:sldChg chg="modSp add del mod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1840751766" sldId="295"/>
        </pc:sldMkLst>
        <pc:spChg chg="mod">
          <ac:chgData name="JAVIER GONZALEZ PISANO" userId="b6c39300-9768-4656-89b0-ad37b2dda75c" providerId="ADAL" clId="{3E9BC54B-A006-4039-AE0C-B39DCAAF1F83}" dt="2021-09-13T05:36:16.826" v="360" actId="403"/>
          <ac:spMkLst>
            <pc:docMk/>
            <pc:sldMk cId="1840751766" sldId="295"/>
            <ac:spMk id="3" creationId="{00000000-0000-0000-0000-000000000000}"/>
          </ac:spMkLst>
        </pc:spChg>
      </pc:sldChg>
      <pc:sldChg chg="add">
        <pc:chgData name="JAVIER GONZALEZ PISANO" userId="b6c39300-9768-4656-89b0-ad37b2dda75c" providerId="ADAL" clId="{3E9BC54B-A006-4039-AE0C-B39DCAAF1F83}" dt="2021-09-22T05:11:24.488" v="2735"/>
        <pc:sldMkLst>
          <pc:docMk/>
          <pc:sldMk cId="2312150127" sldId="295"/>
        </pc:sldMkLst>
      </pc:sldChg>
      <pc:sldChg chg="addSp delSp modSp add del mod">
        <pc:chgData name="JAVIER GONZALEZ PISANO" userId="b6c39300-9768-4656-89b0-ad37b2dda75c" providerId="ADAL" clId="{3E9BC54B-A006-4039-AE0C-B39DCAAF1F83}" dt="2021-09-22T04:37:28.839" v="1922" actId="47"/>
        <pc:sldMkLst>
          <pc:docMk/>
          <pc:sldMk cId="2595728521" sldId="296"/>
        </pc:sldMkLst>
        <pc:spChg chg="mod">
          <ac:chgData name="JAVIER GONZALEZ PISANO" userId="b6c39300-9768-4656-89b0-ad37b2dda75c" providerId="ADAL" clId="{3E9BC54B-A006-4039-AE0C-B39DCAAF1F83}" dt="2021-09-13T05:36:39.946" v="378" actId="403"/>
          <ac:spMkLst>
            <pc:docMk/>
            <pc:sldMk cId="2595728521" sldId="296"/>
            <ac:spMk id="2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2T04:28:32.910" v="1689" actId="478"/>
          <ac:spMkLst>
            <pc:docMk/>
            <pc:sldMk cId="2595728521" sldId="296"/>
            <ac:spMk id="5" creationId="{F7B7C1ED-0760-43A2-A755-83D4353C73EE}"/>
          </ac:spMkLst>
        </pc:spChg>
        <pc:spChg chg="del">
          <ac:chgData name="JAVIER GONZALEZ PISANO" userId="b6c39300-9768-4656-89b0-ad37b2dda75c" providerId="ADAL" clId="{3E9BC54B-A006-4039-AE0C-B39DCAAF1F83}" dt="2021-09-22T04:28:28.538" v="1687" actId="478"/>
          <ac:spMkLst>
            <pc:docMk/>
            <pc:sldMk cId="2595728521" sldId="296"/>
            <ac:spMk id="7" creationId="{00000000-0000-0000-0000-000000000000}"/>
          </ac:spMkLst>
        </pc:spChg>
        <pc:spChg chg="del">
          <ac:chgData name="JAVIER GONZALEZ PISANO" userId="b6c39300-9768-4656-89b0-ad37b2dda75c" providerId="ADAL" clId="{3E9BC54B-A006-4039-AE0C-B39DCAAF1F83}" dt="2021-09-13T05:36:44.021" v="379" actId="478"/>
          <ac:spMkLst>
            <pc:docMk/>
            <pc:sldMk cId="2595728521" sldId="296"/>
            <ac:spMk id="8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4:29:03.281" v="1707" actId="1076"/>
          <ac:spMkLst>
            <pc:docMk/>
            <pc:sldMk cId="2595728521" sldId="296"/>
            <ac:spMk id="8" creationId="{6A4815EE-D69B-46E4-87B1-910665304EA6}"/>
          </ac:spMkLst>
        </pc:spChg>
      </pc:sldChg>
      <pc:sldChg chg="addSp modSp add mod">
        <pc:chgData name="JAVIER GONZALEZ PISANO" userId="b6c39300-9768-4656-89b0-ad37b2dda75c" providerId="ADAL" clId="{3E9BC54B-A006-4039-AE0C-B39DCAAF1F83}" dt="2021-09-22T04:31:35.999" v="1769" actId="14100"/>
        <pc:sldMkLst>
          <pc:docMk/>
          <pc:sldMk cId="2941830996" sldId="297"/>
        </pc:sldMkLst>
        <pc:spChg chg="mod">
          <ac:chgData name="JAVIER GONZALEZ PISANO" userId="b6c39300-9768-4656-89b0-ad37b2dda75c" providerId="ADAL" clId="{3E9BC54B-A006-4039-AE0C-B39DCAAF1F83}" dt="2021-09-22T04:30:39.626" v="1740"/>
          <ac:spMkLst>
            <pc:docMk/>
            <pc:sldMk cId="2941830996" sldId="297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31:25.668" v="1766" actId="20577"/>
          <ac:spMkLst>
            <pc:docMk/>
            <pc:sldMk cId="2941830996" sldId="297"/>
            <ac:spMk id="3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4:31:35.999" v="1769" actId="14100"/>
          <ac:spMkLst>
            <pc:docMk/>
            <pc:sldMk cId="2941830996" sldId="297"/>
            <ac:spMk id="4" creationId="{39957FAD-D5C6-467C-93AE-C7BE95BF7901}"/>
          </ac:spMkLst>
        </pc:spChg>
      </pc:sldChg>
      <pc:sldChg chg="addSp delSp modSp add mod">
        <pc:chgData name="JAVIER GONZALEZ PISANO" userId="b6c39300-9768-4656-89b0-ad37b2dda75c" providerId="ADAL" clId="{3E9BC54B-A006-4039-AE0C-B39DCAAF1F83}" dt="2021-09-22T04:37:08.706" v="1920" actId="20577"/>
        <pc:sldMkLst>
          <pc:docMk/>
          <pc:sldMk cId="3424723246" sldId="298"/>
        </pc:sldMkLst>
        <pc:spChg chg="add del mod">
          <ac:chgData name="JAVIER GONZALEZ PISANO" userId="b6c39300-9768-4656-89b0-ad37b2dda75c" providerId="ADAL" clId="{3E9BC54B-A006-4039-AE0C-B39DCAAF1F83}" dt="2021-09-22T04:37:08.706" v="1920" actId="20577"/>
          <ac:spMkLst>
            <pc:docMk/>
            <pc:sldMk cId="3424723246" sldId="298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5:56:55.951" v="438" actId="20577"/>
          <ac:spMkLst>
            <pc:docMk/>
            <pc:sldMk cId="3424723246" sldId="298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2T04:36:02.373" v="1862" actId="478"/>
          <ac:spMkLst>
            <pc:docMk/>
            <pc:sldMk cId="3424723246" sldId="298"/>
            <ac:spMk id="8" creationId="{5121E4BD-C4FD-4470-8E1D-CA9D3696ED88}"/>
          </ac:spMkLst>
        </pc:spChg>
        <pc:spChg chg="add del mod">
          <ac:chgData name="JAVIER GONZALEZ PISANO" userId="b6c39300-9768-4656-89b0-ad37b2dda75c" providerId="ADAL" clId="{3E9BC54B-A006-4039-AE0C-B39DCAAF1F83}" dt="2021-09-22T04:36:00.862" v="1860"/>
          <ac:spMkLst>
            <pc:docMk/>
            <pc:sldMk cId="3424723246" sldId="298"/>
            <ac:spMk id="9" creationId="{02F6B41D-A2AD-4C2D-B730-51A2EB5DC7D7}"/>
          </ac:spMkLst>
        </pc:spChg>
        <pc:picChg chg="del">
          <ac:chgData name="JAVIER GONZALEZ PISANO" userId="b6c39300-9768-4656-89b0-ad37b2dda75c" providerId="ADAL" clId="{3E9BC54B-A006-4039-AE0C-B39DCAAF1F83}" dt="2021-09-21T15:58:23.079" v="439" actId="478"/>
          <ac:picMkLst>
            <pc:docMk/>
            <pc:sldMk cId="3424723246" sldId="298"/>
            <ac:picMk id="5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5:58:25.238" v="441" actId="1076"/>
          <ac:picMkLst>
            <pc:docMk/>
            <pc:sldMk cId="3424723246" sldId="298"/>
            <ac:picMk id="6" creationId="{D28D36A8-E526-4576-90CF-BCF32A850210}"/>
          </ac:picMkLst>
        </pc:picChg>
      </pc:sldChg>
      <pc:sldChg chg="addSp delSp modSp add mod setBg addAnim delAnim">
        <pc:chgData name="JAVIER GONZALEZ PISANO" userId="b6c39300-9768-4656-89b0-ad37b2dda75c" providerId="ADAL" clId="{3E9BC54B-A006-4039-AE0C-B39DCAAF1F83}" dt="2021-09-22T04:38:01.032" v="1953" actId="20577"/>
        <pc:sldMkLst>
          <pc:docMk/>
          <pc:sldMk cId="3420287530" sldId="299"/>
        </pc:sldMkLst>
        <pc:spChg chg="add del mod ord">
          <ac:chgData name="JAVIER GONZALEZ PISANO" userId="b6c39300-9768-4656-89b0-ad37b2dda75c" providerId="ADAL" clId="{3E9BC54B-A006-4039-AE0C-B39DCAAF1F83}" dt="2021-09-22T04:38:01.032" v="1953" actId="20577"/>
          <ac:spMkLst>
            <pc:docMk/>
            <pc:sldMk cId="3420287530" sldId="299"/>
            <ac:spMk id="2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2T04:36:10.209" v="1865" actId="478"/>
          <ac:spMkLst>
            <pc:docMk/>
            <pc:sldMk cId="3420287530" sldId="299"/>
            <ac:spMk id="5" creationId="{B7F177B6-241B-4D4B-9C78-E32DD2982FC7}"/>
          </ac:spMkLst>
        </pc:spChg>
        <pc:spChg chg="add del">
          <ac:chgData name="JAVIER GONZALEZ PISANO" userId="b6c39300-9768-4656-89b0-ad37b2dda75c" providerId="ADAL" clId="{3E9BC54B-A006-4039-AE0C-B39DCAAF1F83}" dt="2021-09-21T16:04:15.605" v="509" actId="26606"/>
          <ac:spMkLst>
            <pc:docMk/>
            <pc:sldMk cId="3420287530" sldId="299"/>
            <ac:spMk id="9" creationId="{37C89E4B-3C9F-44B9-8B86-D9E3D112D8EC}"/>
          </ac:spMkLst>
        </pc:spChg>
        <pc:spChg chg="add del mod">
          <ac:chgData name="JAVIER GONZALEZ PISANO" userId="b6c39300-9768-4656-89b0-ad37b2dda75c" providerId="ADAL" clId="{3E9BC54B-A006-4039-AE0C-B39DCAAF1F83}" dt="2021-09-22T04:36:09.166" v="1863"/>
          <ac:spMkLst>
            <pc:docMk/>
            <pc:sldMk cId="3420287530" sldId="299"/>
            <ac:spMk id="10" creationId="{851B8316-3D44-422A-B250-58A38F555279}"/>
          </ac:spMkLst>
        </pc:spChg>
        <pc:picChg chg="mod">
          <ac:chgData name="JAVIER GONZALEZ PISANO" userId="b6c39300-9768-4656-89b0-ad37b2dda75c" providerId="ADAL" clId="{3E9BC54B-A006-4039-AE0C-B39DCAAF1F83}" dt="2021-09-21T16:04:27.415" v="514" actId="1076"/>
          <ac:picMkLst>
            <pc:docMk/>
            <pc:sldMk cId="3420287530" sldId="299"/>
            <ac:picMk id="4" creationId="{00000000-0000-0000-0000-000000000000}"/>
          </ac:picMkLst>
        </pc:picChg>
        <pc:cxnChg chg="add del">
          <ac:chgData name="JAVIER GONZALEZ PISANO" userId="b6c39300-9768-4656-89b0-ad37b2dda75c" providerId="ADAL" clId="{3E9BC54B-A006-4039-AE0C-B39DCAAF1F83}" dt="2021-09-21T16:04:15.605" v="509" actId="26606"/>
          <ac:cxnSpMkLst>
            <pc:docMk/>
            <pc:sldMk cId="3420287530" sldId="299"/>
            <ac:cxnSpMk id="11" creationId="{AA2EAA10-076F-46BD-8F0F-B9A2FB77A85C}"/>
          </ac:cxnSpMkLst>
        </pc:cxnChg>
        <pc:cxnChg chg="add del">
          <ac:chgData name="JAVIER GONZALEZ PISANO" userId="b6c39300-9768-4656-89b0-ad37b2dda75c" providerId="ADAL" clId="{3E9BC54B-A006-4039-AE0C-B39DCAAF1F83}" dt="2021-09-21T16:04:15.605" v="509" actId="26606"/>
          <ac:cxnSpMkLst>
            <pc:docMk/>
            <pc:sldMk cId="3420287530" sldId="299"/>
            <ac:cxnSpMk id="13" creationId="{D891E407-403B-4764-86C9-33A56D3BCAA3}"/>
          </ac:cxnSpMkLst>
        </pc:cxnChg>
      </pc:sldChg>
      <pc:sldChg chg="modSp add del mod">
        <pc:chgData name="JAVIER GONZALEZ PISANO" userId="b6c39300-9768-4656-89b0-ad37b2dda75c" providerId="ADAL" clId="{3E9BC54B-A006-4039-AE0C-B39DCAAF1F83}" dt="2021-09-22T04:38:22.526" v="1955" actId="47"/>
        <pc:sldMkLst>
          <pc:docMk/>
          <pc:sldMk cId="3993712089" sldId="300"/>
        </pc:sldMkLst>
        <pc:spChg chg="mod">
          <ac:chgData name="JAVIER GONZALEZ PISANO" userId="b6c39300-9768-4656-89b0-ad37b2dda75c" providerId="ADAL" clId="{3E9BC54B-A006-4039-AE0C-B39DCAAF1F83}" dt="2021-09-13T05:37:15.574" v="382" actId="1076"/>
          <ac:spMkLst>
            <pc:docMk/>
            <pc:sldMk cId="3993712089" sldId="300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6:05:19.106" v="526" actId="1076"/>
          <ac:spMkLst>
            <pc:docMk/>
            <pc:sldMk cId="3993712089" sldId="300"/>
            <ac:spMk id="3" creationId="{00000000-0000-0000-0000-000000000000}"/>
          </ac:spMkLst>
        </pc:spChg>
        <pc:picChg chg="mod modCrop">
          <ac:chgData name="JAVIER GONZALEZ PISANO" userId="b6c39300-9768-4656-89b0-ad37b2dda75c" providerId="ADAL" clId="{3E9BC54B-A006-4039-AE0C-B39DCAAF1F83}" dt="2021-09-21T16:05:07.065" v="522" actId="14100"/>
          <ac:picMkLst>
            <pc:docMk/>
            <pc:sldMk cId="3993712089" sldId="300"/>
            <ac:picMk id="4" creationId="{00000000-0000-0000-0000-000000000000}"/>
          </ac:picMkLst>
        </pc:picChg>
      </pc:sldChg>
      <pc:sldChg chg="addSp delSp modSp add mod ord">
        <pc:chgData name="JAVIER GONZALEZ PISANO" userId="b6c39300-9768-4656-89b0-ad37b2dda75c" providerId="ADAL" clId="{3E9BC54B-A006-4039-AE0C-B39DCAAF1F83}" dt="2021-09-22T04:49:54.514" v="2174" actId="1076"/>
        <pc:sldMkLst>
          <pc:docMk/>
          <pc:sldMk cId="4201655612" sldId="301"/>
        </pc:sldMkLst>
        <pc:spChg chg="del mod">
          <ac:chgData name="JAVIER GONZALEZ PISANO" userId="b6c39300-9768-4656-89b0-ad37b2dda75c" providerId="ADAL" clId="{3E9BC54B-A006-4039-AE0C-B39DCAAF1F83}" dt="2021-09-22T04:33:21.106" v="1809" actId="478"/>
          <ac:spMkLst>
            <pc:docMk/>
            <pc:sldMk cId="4201655612" sldId="301"/>
            <ac:spMk id="2" creationId="{00000000-0000-0000-0000-000000000000}"/>
          </ac:spMkLst>
        </pc:spChg>
        <pc:spChg chg="del">
          <ac:chgData name="JAVIER GONZALEZ PISANO" userId="b6c39300-9768-4656-89b0-ad37b2dda75c" providerId="ADAL" clId="{3E9BC54B-A006-4039-AE0C-B39DCAAF1F83}" dt="2021-09-21T16:03:15.061" v="445" actId="478"/>
          <ac:spMkLst>
            <pc:docMk/>
            <pc:sldMk cId="4201655612" sldId="301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1T16:03:16.807" v="446" actId="478"/>
          <ac:spMkLst>
            <pc:docMk/>
            <pc:sldMk cId="4201655612" sldId="301"/>
            <ac:spMk id="6" creationId="{8CAC91BD-A549-4BF6-9888-1BEE0CCAC2AF}"/>
          </ac:spMkLst>
        </pc:spChg>
        <pc:spChg chg="add del mod">
          <ac:chgData name="JAVIER GONZALEZ PISANO" userId="b6c39300-9768-4656-89b0-ad37b2dda75c" providerId="ADAL" clId="{3E9BC54B-A006-4039-AE0C-B39DCAAF1F83}" dt="2021-09-22T04:36:31.377" v="1867" actId="478"/>
          <ac:spMkLst>
            <pc:docMk/>
            <pc:sldMk cId="4201655612" sldId="301"/>
            <ac:spMk id="9" creationId="{7221D4A4-38A3-4609-88A7-35D4BF08B807}"/>
          </ac:spMkLst>
        </pc:spChg>
        <pc:spChg chg="add del mod">
          <ac:chgData name="JAVIER GONZALEZ PISANO" userId="b6c39300-9768-4656-89b0-ad37b2dda75c" providerId="ADAL" clId="{3E9BC54B-A006-4039-AE0C-B39DCAAF1F83}" dt="2021-09-22T04:33:22.742" v="1810" actId="478"/>
          <ac:spMkLst>
            <pc:docMk/>
            <pc:sldMk cId="4201655612" sldId="301"/>
            <ac:spMk id="11" creationId="{4F1C6881-E556-4EDA-9DE6-99C2B172B846}"/>
          </ac:spMkLst>
        </pc:spChg>
        <pc:spChg chg="add mod">
          <ac:chgData name="JAVIER GONZALEZ PISANO" userId="b6c39300-9768-4656-89b0-ad37b2dda75c" providerId="ADAL" clId="{3E9BC54B-A006-4039-AE0C-B39DCAAF1F83}" dt="2021-09-22T04:37:05.041" v="1910" actId="1076"/>
          <ac:spMkLst>
            <pc:docMk/>
            <pc:sldMk cId="4201655612" sldId="301"/>
            <ac:spMk id="12" creationId="{486B7769-A257-4A08-8BF1-AA8E35622D28}"/>
          </ac:spMkLst>
        </pc:spChg>
        <pc:picChg chg="del mod">
          <ac:chgData name="JAVIER GONZALEZ PISANO" userId="b6c39300-9768-4656-89b0-ad37b2dda75c" providerId="ADAL" clId="{3E9BC54B-A006-4039-AE0C-B39DCAAF1F83}" dt="2021-09-21T16:03:11.454" v="444" actId="478"/>
          <ac:picMkLst>
            <pc:docMk/>
            <pc:sldMk cId="4201655612" sldId="301"/>
            <ac:picMk id="4" creationId="{00000000-0000-0000-0000-000000000000}"/>
          </ac:picMkLst>
        </pc:picChg>
        <pc:picChg chg="add del mod">
          <ac:chgData name="JAVIER GONZALEZ PISANO" userId="b6c39300-9768-4656-89b0-ad37b2dda75c" providerId="ADAL" clId="{3E9BC54B-A006-4039-AE0C-B39DCAAF1F83}" dt="2021-09-22T04:36:33.729" v="1869" actId="21"/>
          <ac:picMkLst>
            <pc:docMk/>
            <pc:sldMk cId="4201655612" sldId="301"/>
            <ac:picMk id="8" creationId="{3AEC42ED-89D5-4C7F-A828-17E81D3966E6}"/>
          </ac:picMkLst>
        </pc:picChg>
        <pc:picChg chg="add mod">
          <ac:chgData name="JAVIER GONZALEZ PISANO" userId="b6c39300-9768-4656-89b0-ad37b2dda75c" providerId="ADAL" clId="{3E9BC54B-A006-4039-AE0C-B39DCAAF1F83}" dt="2021-09-22T04:49:54.514" v="2174" actId="1076"/>
          <ac:picMkLst>
            <pc:docMk/>
            <pc:sldMk cId="4201655612" sldId="301"/>
            <ac:picMk id="13" creationId="{5FB3614B-64BF-450D-89D4-4BDC465418A1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38:19.013" v="1954" actId="47"/>
        <pc:sldMkLst>
          <pc:docMk/>
          <pc:sldMk cId="98020074" sldId="302"/>
        </pc:sldMkLst>
      </pc:sldChg>
      <pc:sldChg chg="addSp delSp modSp add mod">
        <pc:chgData name="JAVIER GONZALEZ PISANO" userId="b6c39300-9768-4656-89b0-ad37b2dda75c" providerId="ADAL" clId="{3E9BC54B-A006-4039-AE0C-B39DCAAF1F83}" dt="2021-09-22T04:38:26.736" v="1964" actId="20577"/>
        <pc:sldMkLst>
          <pc:docMk/>
          <pc:sldMk cId="1177920755" sldId="303"/>
        </pc:sldMkLst>
        <pc:spChg chg="mod">
          <ac:chgData name="JAVIER GONZALEZ PISANO" userId="b6c39300-9768-4656-89b0-ad37b2dda75c" providerId="ADAL" clId="{3E9BC54B-A006-4039-AE0C-B39DCAAF1F83}" dt="2021-09-22T04:38:26.736" v="1964" actId="20577"/>
          <ac:spMkLst>
            <pc:docMk/>
            <pc:sldMk cId="1177920755" sldId="30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6:08:20.532" v="673" actId="20577"/>
          <ac:spMkLst>
            <pc:docMk/>
            <pc:sldMk cId="1177920755" sldId="303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3E9BC54B-A006-4039-AE0C-B39DCAAF1F83}" dt="2021-09-21T16:08:22.077" v="674" actId="478"/>
          <ac:picMkLst>
            <pc:docMk/>
            <pc:sldMk cId="1177920755" sldId="303"/>
            <ac:picMk id="5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08:40.493" v="676" actId="1076"/>
          <ac:picMkLst>
            <pc:docMk/>
            <pc:sldMk cId="1177920755" sldId="303"/>
            <ac:picMk id="6" creationId="{5F80F2A3-0A8C-470F-8B15-6A504985EDE1}"/>
          </ac:picMkLst>
        </pc:picChg>
      </pc:sldChg>
      <pc:sldChg chg="modSp add mod">
        <pc:chgData name="JAVIER GONZALEZ PISANO" userId="b6c39300-9768-4656-89b0-ad37b2dda75c" providerId="ADAL" clId="{3E9BC54B-A006-4039-AE0C-B39DCAAF1F83}" dt="2021-09-22T04:38:36.583" v="1974" actId="20577"/>
        <pc:sldMkLst>
          <pc:docMk/>
          <pc:sldMk cId="1311545372" sldId="304"/>
        </pc:sldMkLst>
        <pc:spChg chg="mod">
          <ac:chgData name="JAVIER GONZALEZ PISANO" userId="b6c39300-9768-4656-89b0-ad37b2dda75c" providerId="ADAL" clId="{3E9BC54B-A006-4039-AE0C-B39DCAAF1F83}" dt="2021-09-22T04:38:36.583" v="1974" actId="20577"/>
          <ac:spMkLst>
            <pc:docMk/>
            <pc:sldMk cId="1311545372" sldId="304"/>
            <ac:spMk id="2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1T16:09:29.858" v="680" actId="14100"/>
          <ac:picMkLst>
            <pc:docMk/>
            <pc:sldMk cId="1311545372" sldId="304"/>
            <ac:picMk id="4" creationId="{00000000-0000-0000-0000-000000000000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42:10.543" v="1978" actId="47"/>
        <pc:sldMkLst>
          <pc:docMk/>
          <pc:sldMk cId="2533744854" sldId="305"/>
        </pc:sldMkLst>
      </pc:sldChg>
      <pc:sldChg chg="add del">
        <pc:chgData name="JAVIER GONZALEZ PISANO" userId="b6c39300-9768-4656-89b0-ad37b2dda75c" providerId="ADAL" clId="{3E9BC54B-A006-4039-AE0C-B39DCAAF1F83}" dt="2021-09-22T04:42:12.961" v="1979" actId="47"/>
        <pc:sldMkLst>
          <pc:docMk/>
          <pc:sldMk cId="1466784141" sldId="306"/>
        </pc:sldMkLst>
      </pc:sldChg>
      <pc:sldChg chg="add del">
        <pc:chgData name="JAVIER GONZALEZ PISANO" userId="b6c39300-9768-4656-89b0-ad37b2dda75c" providerId="ADAL" clId="{3E9BC54B-A006-4039-AE0C-B39DCAAF1F83}" dt="2021-09-22T04:42:15.111" v="1980" actId="47"/>
        <pc:sldMkLst>
          <pc:docMk/>
          <pc:sldMk cId="1528200137" sldId="307"/>
        </pc:sldMkLst>
      </pc:sldChg>
      <pc:sldChg chg="add del">
        <pc:chgData name="JAVIER GONZALEZ PISANO" userId="b6c39300-9768-4656-89b0-ad37b2dda75c" providerId="ADAL" clId="{3E9BC54B-A006-4039-AE0C-B39DCAAF1F83}" dt="2021-09-22T04:42:17.948" v="1981" actId="47"/>
        <pc:sldMkLst>
          <pc:docMk/>
          <pc:sldMk cId="1110571229" sldId="308"/>
        </pc:sldMkLst>
      </pc:sldChg>
      <pc:sldChg chg="add del">
        <pc:chgData name="JAVIER GONZALEZ PISANO" userId="b6c39300-9768-4656-89b0-ad37b2dda75c" providerId="ADAL" clId="{3E9BC54B-A006-4039-AE0C-B39DCAAF1F83}" dt="2021-09-22T04:42:21.657" v="1982" actId="47"/>
        <pc:sldMkLst>
          <pc:docMk/>
          <pc:sldMk cId="2105704564" sldId="309"/>
        </pc:sldMkLst>
      </pc:sldChg>
      <pc:sldChg chg="addSp delSp modSp add mod">
        <pc:chgData name="JAVIER GONZALEZ PISANO" userId="b6c39300-9768-4656-89b0-ad37b2dda75c" providerId="ADAL" clId="{3E9BC54B-A006-4039-AE0C-B39DCAAF1F83}" dt="2021-09-22T04:42:27.784" v="1983" actId="1076"/>
        <pc:sldMkLst>
          <pc:docMk/>
          <pc:sldMk cId="127395870" sldId="310"/>
        </pc:sldMkLst>
        <pc:spChg chg="mod">
          <ac:chgData name="JAVIER GONZALEZ PISANO" userId="b6c39300-9768-4656-89b0-ad37b2dda75c" providerId="ADAL" clId="{3E9BC54B-A006-4039-AE0C-B39DCAAF1F83}" dt="2021-09-21T16:12:50.852" v="718" actId="20577"/>
          <ac:spMkLst>
            <pc:docMk/>
            <pc:sldMk cId="127395870" sldId="310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42:27.784" v="1983" actId="1076"/>
          <ac:spMkLst>
            <pc:docMk/>
            <pc:sldMk cId="127395870" sldId="310"/>
            <ac:spMk id="3" creationId="{00000000-0000-0000-0000-000000000000}"/>
          </ac:spMkLst>
        </pc:spChg>
        <pc:picChg chg="add mod">
          <ac:chgData name="JAVIER GONZALEZ PISANO" userId="b6c39300-9768-4656-89b0-ad37b2dda75c" providerId="ADAL" clId="{3E9BC54B-A006-4039-AE0C-B39DCAAF1F83}" dt="2021-09-21T16:13:41.847" v="806" actId="1076"/>
          <ac:picMkLst>
            <pc:docMk/>
            <pc:sldMk cId="127395870" sldId="310"/>
            <ac:picMk id="5" creationId="{5115E772-32C5-4702-98DE-D0A0DE0462A8}"/>
          </ac:picMkLst>
        </pc:picChg>
        <pc:picChg chg="del">
          <ac:chgData name="JAVIER GONZALEZ PISANO" userId="b6c39300-9768-4656-89b0-ad37b2dda75c" providerId="ADAL" clId="{3E9BC54B-A006-4039-AE0C-B39DCAAF1F83}" dt="2021-09-21T16:13:13.735" v="801" actId="478"/>
          <ac:picMkLst>
            <pc:docMk/>
            <pc:sldMk cId="127395870" sldId="310"/>
            <ac:picMk id="6" creationId="{00000000-0000-0000-0000-000000000000}"/>
          </ac:picMkLst>
        </pc:picChg>
        <pc:picChg chg="del">
          <ac:chgData name="JAVIER GONZALEZ PISANO" userId="b6c39300-9768-4656-89b0-ad37b2dda75c" providerId="ADAL" clId="{3E9BC54B-A006-4039-AE0C-B39DCAAF1F83}" dt="2021-09-21T16:13:14.660" v="802" actId="478"/>
          <ac:picMkLst>
            <pc:docMk/>
            <pc:sldMk cId="127395870" sldId="310"/>
            <ac:picMk id="7" creationId="{00000000-0000-0000-0000-000000000000}"/>
          </ac:picMkLst>
        </pc:picChg>
      </pc:sldChg>
      <pc:sldChg chg="modSp add del mod">
        <pc:chgData name="JAVIER GONZALEZ PISANO" userId="b6c39300-9768-4656-89b0-ad37b2dda75c" providerId="ADAL" clId="{3E9BC54B-A006-4039-AE0C-B39DCAAF1F83}" dt="2021-09-22T04:44:53.781" v="2029" actId="47"/>
        <pc:sldMkLst>
          <pc:docMk/>
          <pc:sldMk cId="1002469667" sldId="311"/>
        </pc:sldMkLst>
        <pc:spChg chg="mod">
          <ac:chgData name="JAVIER GONZALEZ PISANO" userId="b6c39300-9768-4656-89b0-ad37b2dda75c" providerId="ADAL" clId="{3E9BC54B-A006-4039-AE0C-B39DCAAF1F83}" dt="2021-09-22T04:43:23.757" v="2010" actId="21"/>
          <ac:spMkLst>
            <pc:docMk/>
            <pc:sldMk cId="1002469667" sldId="311"/>
            <ac:spMk id="7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1T16:20:58.508" v="987" actId="47"/>
        <pc:sldMkLst>
          <pc:docMk/>
          <pc:sldMk cId="2266837474" sldId="312"/>
        </pc:sldMkLst>
      </pc:sldChg>
      <pc:sldChg chg="add del">
        <pc:chgData name="JAVIER GONZALEZ PISANO" userId="b6c39300-9768-4656-89b0-ad37b2dda75c" providerId="ADAL" clId="{3E9BC54B-A006-4039-AE0C-B39DCAAF1F83}" dt="2021-09-22T04:47:46.325" v="2124" actId="47"/>
        <pc:sldMkLst>
          <pc:docMk/>
          <pc:sldMk cId="4092794851" sldId="313"/>
        </pc:sldMkLst>
      </pc:sldChg>
      <pc:sldChg chg="add del">
        <pc:chgData name="JAVIER GONZALEZ PISANO" userId="b6c39300-9768-4656-89b0-ad37b2dda75c" providerId="ADAL" clId="{3E9BC54B-A006-4039-AE0C-B39DCAAF1F83}" dt="2021-09-22T04:47:53.095" v="2125" actId="47"/>
        <pc:sldMkLst>
          <pc:docMk/>
          <pc:sldMk cId="3262113267" sldId="314"/>
        </pc:sldMkLst>
      </pc:sldChg>
      <pc:sldChg chg="modSp add mod">
        <pc:chgData name="JAVIER GONZALEZ PISANO" userId="b6c39300-9768-4656-89b0-ad37b2dda75c" providerId="ADAL" clId="{3E9BC54B-A006-4039-AE0C-B39DCAAF1F83}" dt="2021-09-22T04:48:29.930" v="2140" actId="1076"/>
        <pc:sldMkLst>
          <pc:docMk/>
          <pc:sldMk cId="98196021" sldId="315"/>
        </pc:sldMkLst>
        <pc:spChg chg="mod">
          <ac:chgData name="JAVIER GONZALEZ PISANO" userId="b6c39300-9768-4656-89b0-ad37b2dda75c" providerId="ADAL" clId="{3E9BC54B-A006-4039-AE0C-B39DCAAF1F83}" dt="2021-09-22T04:48:01.792" v="2132" actId="14100"/>
          <ac:spMkLst>
            <pc:docMk/>
            <pc:sldMk cId="98196021" sldId="315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48:15.070" v="2137" actId="404"/>
          <ac:spMkLst>
            <pc:docMk/>
            <pc:sldMk cId="98196021" sldId="315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4:48:29.930" v="2140" actId="1076"/>
          <ac:picMkLst>
            <pc:docMk/>
            <pc:sldMk cId="98196021" sldId="315"/>
            <ac:picMk id="5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2T04:48:26.085" v="2139" actId="1076"/>
          <ac:picMkLst>
            <pc:docMk/>
            <pc:sldMk cId="98196021" sldId="315"/>
            <ac:picMk id="6" creationId="{00000000-0000-0000-0000-000000000000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50:41.054" v="2206" actId="1076"/>
        <pc:sldMkLst>
          <pc:docMk/>
          <pc:sldMk cId="3538078529" sldId="316"/>
        </pc:sldMkLst>
        <pc:spChg chg="mod">
          <ac:chgData name="JAVIER GONZALEZ PISANO" userId="b6c39300-9768-4656-89b0-ad37b2dda75c" providerId="ADAL" clId="{3E9BC54B-A006-4039-AE0C-B39DCAAF1F83}" dt="2021-09-22T04:50:38.231" v="2205" actId="20577"/>
          <ac:spMkLst>
            <pc:docMk/>
            <pc:sldMk cId="3538078529" sldId="31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50:41.054" v="2206" actId="1076"/>
          <ac:spMkLst>
            <pc:docMk/>
            <pc:sldMk cId="3538078529" sldId="316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3E9BC54B-A006-4039-AE0C-B39DCAAF1F83}" dt="2021-09-21T16:30:12.871" v="1207" actId="478"/>
          <ac:picMkLst>
            <pc:docMk/>
            <pc:sldMk cId="3538078529" sldId="316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30:34.406" v="1212" actId="1076"/>
          <ac:picMkLst>
            <pc:docMk/>
            <pc:sldMk cId="3538078529" sldId="316"/>
            <ac:picMk id="6" creationId="{08D99B7E-194B-4859-9F46-67B725A819A9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51:01.200" v="2220" actId="1076"/>
        <pc:sldMkLst>
          <pc:docMk/>
          <pc:sldMk cId="875347872" sldId="317"/>
        </pc:sldMkLst>
        <pc:spChg chg="mod">
          <ac:chgData name="JAVIER GONZALEZ PISANO" userId="b6c39300-9768-4656-89b0-ad37b2dda75c" providerId="ADAL" clId="{3E9BC54B-A006-4039-AE0C-B39DCAAF1F83}" dt="2021-09-22T04:50:58.053" v="2219" actId="1076"/>
          <ac:spMkLst>
            <pc:docMk/>
            <pc:sldMk cId="875347872" sldId="317"/>
            <ac:spMk id="2" creationId="{00000000-0000-0000-0000-000000000000}"/>
          </ac:spMkLst>
        </pc:spChg>
        <pc:spChg chg="del">
          <ac:chgData name="JAVIER GONZALEZ PISANO" userId="b6c39300-9768-4656-89b0-ad37b2dda75c" providerId="ADAL" clId="{3E9BC54B-A006-4039-AE0C-B39DCAAF1F83}" dt="2021-09-21T16:31:56.653" v="1213" actId="478"/>
          <ac:spMkLst>
            <pc:docMk/>
            <pc:sldMk cId="875347872" sldId="317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1T16:31:59.483" v="1215" actId="478"/>
          <ac:spMkLst>
            <pc:docMk/>
            <pc:sldMk cId="875347872" sldId="317"/>
            <ac:spMk id="6" creationId="{26B78765-16B5-4170-8334-DB58C46346BC}"/>
          </ac:spMkLst>
        </pc:spChg>
        <pc:picChg chg="del">
          <ac:chgData name="JAVIER GONZALEZ PISANO" userId="b6c39300-9768-4656-89b0-ad37b2dda75c" providerId="ADAL" clId="{3E9BC54B-A006-4039-AE0C-B39DCAAF1F83}" dt="2021-09-21T16:32:00.559" v="1216" actId="478"/>
          <ac:picMkLst>
            <pc:docMk/>
            <pc:sldMk cId="875347872" sldId="317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2T04:51:01.200" v="2220" actId="1076"/>
          <ac:picMkLst>
            <pc:docMk/>
            <pc:sldMk cId="875347872" sldId="317"/>
            <ac:picMk id="8" creationId="{8D7019E8-CD5F-4CD7-BD94-F898E6DAF7E2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51:53.777" v="2237" actId="47"/>
        <pc:sldMkLst>
          <pc:docMk/>
          <pc:sldMk cId="3746297183" sldId="318"/>
        </pc:sldMkLst>
      </pc:sldChg>
      <pc:sldChg chg="add del">
        <pc:chgData name="JAVIER GONZALEZ PISANO" userId="b6c39300-9768-4656-89b0-ad37b2dda75c" providerId="ADAL" clId="{3E9BC54B-A006-4039-AE0C-B39DCAAF1F83}" dt="2021-09-22T04:51:38.699" v="2221" actId="47"/>
        <pc:sldMkLst>
          <pc:docMk/>
          <pc:sldMk cId="4014439737" sldId="319"/>
        </pc:sldMkLst>
      </pc:sldChg>
      <pc:sldChg chg="addSp delSp modSp mod">
        <pc:chgData name="JAVIER GONZALEZ PISANO" userId="b6c39300-9768-4656-89b0-ad37b2dda75c" providerId="ADAL" clId="{3E9BC54B-A006-4039-AE0C-B39DCAAF1F83}" dt="2021-09-22T04:29:14.182" v="1710" actId="478"/>
        <pc:sldMkLst>
          <pc:docMk/>
          <pc:sldMk cId="0" sldId="320"/>
        </pc:sldMkLst>
        <pc:spChg chg="add del">
          <ac:chgData name="JAVIER GONZALEZ PISANO" userId="b6c39300-9768-4656-89b0-ad37b2dda75c" providerId="ADAL" clId="{3E9BC54B-A006-4039-AE0C-B39DCAAF1F83}" dt="2021-09-22T04:18:38.947" v="1547"/>
          <ac:spMkLst>
            <pc:docMk/>
            <pc:sldMk cId="0" sldId="320"/>
            <ac:spMk id="2" creationId="{AD9D26D6-AF97-404A-B0DC-7383EA6D120B}"/>
          </ac:spMkLst>
        </pc:spChg>
        <pc:spChg chg="add del">
          <ac:chgData name="JAVIER GONZALEZ PISANO" userId="b6c39300-9768-4656-89b0-ad37b2dda75c" providerId="ADAL" clId="{3E9BC54B-A006-4039-AE0C-B39DCAAF1F83}" dt="2021-09-22T04:19:51.698" v="1564" actId="478"/>
          <ac:spMkLst>
            <pc:docMk/>
            <pc:sldMk cId="0" sldId="320"/>
            <ac:spMk id="4" creationId="{3884BEDD-017C-41B9-9737-7AE2035D919C}"/>
          </ac:spMkLst>
        </pc:spChg>
        <pc:spChg chg="add del mod">
          <ac:chgData name="JAVIER GONZALEZ PISANO" userId="b6c39300-9768-4656-89b0-ad37b2dda75c" providerId="ADAL" clId="{3E9BC54B-A006-4039-AE0C-B39DCAAF1F83}" dt="2021-09-22T04:29:14.182" v="1710" actId="478"/>
          <ac:spMkLst>
            <pc:docMk/>
            <pc:sldMk cId="0" sldId="320"/>
            <ac:spMk id="6" creationId="{D4070AA9-F3CB-4629-83E4-B6D88869E606}"/>
          </ac:spMkLst>
        </pc:spChg>
        <pc:spChg chg="add mod">
          <ac:chgData name="JAVIER GONZALEZ PISANO" userId="b6c39300-9768-4656-89b0-ad37b2dda75c" providerId="ADAL" clId="{3E9BC54B-A006-4039-AE0C-B39DCAAF1F83}" dt="2021-09-22T04:19:49.847" v="1563" actId="1076"/>
          <ac:spMkLst>
            <pc:docMk/>
            <pc:sldMk cId="0" sldId="320"/>
            <ac:spMk id="7" creationId="{DE976036-8CE2-4578-AA9E-2995CB7944D3}"/>
          </ac:spMkLst>
        </pc:spChg>
        <pc:spChg chg="add mod">
          <ac:chgData name="JAVIER GONZALEZ PISANO" userId="b6c39300-9768-4656-89b0-ad37b2dda75c" providerId="ADAL" clId="{3E9BC54B-A006-4039-AE0C-B39DCAAF1F83}" dt="2021-09-22T04:29:12.403" v="1709"/>
          <ac:spMkLst>
            <pc:docMk/>
            <pc:sldMk cId="0" sldId="320"/>
            <ac:spMk id="11" creationId="{0D4A86F0-C7AC-4302-B77E-788D7AC65C63}"/>
          </ac:spMkLst>
        </pc:spChg>
        <pc:spChg chg="mod">
          <ac:chgData name="JAVIER GONZALEZ PISANO" userId="b6c39300-9768-4656-89b0-ad37b2dda75c" providerId="ADAL" clId="{3E9BC54B-A006-4039-AE0C-B39DCAAF1F83}" dt="2021-09-22T04:14:19.683" v="1545" actId="1076"/>
          <ac:spMkLst>
            <pc:docMk/>
            <pc:sldMk cId="0" sldId="320"/>
            <ac:spMk id="4098" creationId="{00000000-0000-0000-0000-000000000000}"/>
          </ac:spMkLst>
        </pc:spChg>
        <pc:spChg chg="del mod">
          <ac:chgData name="JAVIER GONZALEZ PISANO" userId="b6c39300-9768-4656-89b0-ad37b2dda75c" providerId="ADAL" clId="{3E9BC54B-A006-4039-AE0C-B39DCAAF1F83}" dt="2021-09-22T04:29:11.934" v="1708" actId="478"/>
          <ac:spMkLst>
            <pc:docMk/>
            <pc:sldMk cId="0" sldId="320"/>
            <ac:spMk id="4099" creationId="{00000000-0000-0000-0000-000000000000}"/>
          </ac:spMkLst>
        </pc:spChg>
        <pc:picChg chg="add mod">
          <ac:chgData name="JAVIER GONZALEZ PISANO" userId="b6c39300-9768-4656-89b0-ad37b2dda75c" providerId="ADAL" clId="{3E9BC54B-A006-4039-AE0C-B39DCAAF1F83}" dt="2021-09-22T04:20:10.215" v="1570" actId="1076"/>
          <ac:picMkLst>
            <pc:docMk/>
            <pc:sldMk cId="0" sldId="320"/>
            <ac:picMk id="1029" creationId="{0B48892D-51E8-4A5D-A0F7-9A0BE690AD81}"/>
          </ac:picMkLst>
        </pc:picChg>
      </pc:sldChg>
      <pc:sldChg chg="add del">
        <pc:chgData name="JAVIER GONZALEZ PISANO" userId="b6c39300-9768-4656-89b0-ad37b2dda75c" providerId="ADAL" clId="{3E9BC54B-A006-4039-AE0C-B39DCAAF1F83}" dt="2021-09-22T04:59:46.081" v="2415" actId="47"/>
        <pc:sldMkLst>
          <pc:docMk/>
          <pc:sldMk cId="429705367" sldId="321"/>
        </pc:sldMkLst>
      </pc:sldChg>
      <pc:sldChg chg="add del">
        <pc:chgData name="JAVIER GONZALEZ PISANO" userId="b6c39300-9768-4656-89b0-ad37b2dda75c" providerId="ADAL" clId="{3E9BC54B-A006-4039-AE0C-B39DCAAF1F83}" dt="2021-09-22T04:57:26.235" v="2312" actId="47"/>
        <pc:sldMkLst>
          <pc:docMk/>
          <pc:sldMk cId="2493043230" sldId="322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3893398156" sldId="322"/>
        </pc:sldMkLst>
      </pc:sldChg>
      <pc:sldChg chg="addSp modSp add mod">
        <pc:chgData name="JAVIER GONZALEZ PISANO" userId="b6c39300-9768-4656-89b0-ad37b2dda75c" providerId="ADAL" clId="{3E9BC54B-A006-4039-AE0C-B39DCAAF1F83}" dt="2021-09-22T05:02:52.279" v="2568" actId="20577"/>
        <pc:sldMkLst>
          <pc:docMk/>
          <pc:sldMk cId="1688526565" sldId="323"/>
        </pc:sldMkLst>
        <pc:spChg chg="mod">
          <ac:chgData name="JAVIER GONZALEZ PISANO" userId="b6c39300-9768-4656-89b0-ad37b2dda75c" providerId="ADAL" clId="{3E9BC54B-A006-4039-AE0C-B39DCAAF1F83}" dt="2021-09-22T05:02:52.279" v="2568" actId="20577"/>
          <ac:spMkLst>
            <pc:docMk/>
            <pc:sldMk cId="1688526565" sldId="32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01:08.940" v="2489" actId="404"/>
          <ac:spMkLst>
            <pc:docMk/>
            <pc:sldMk cId="1688526565" sldId="323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5:00:34.863" v="2455" actId="1076"/>
          <ac:picMkLst>
            <pc:docMk/>
            <pc:sldMk cId="1688526565" sldId="323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2T05:00:41.219" v="2459" actId="1076"/>
          <ac:picMkLst>
            <pc:docMk/>
            <pc:sldMk cId="1688526565" sldId="323"/>
            <ac:picMk id="5" creationId="{191EA6AF-000A-4919-995F-49DAA0266EC0}"/>
          </ac:picMkLst>
        </pc:picChg>
      </pc:sldChg>
      <pc:sldChg chg="add del">
        <pc:chgData name="JAVIER GONZALEZ PISANO" userId="b6c39300-9768-4656-89b0-ad37b2dda75c" providerId="ADAL" clId="{3E9BC54B-A006-4039-AE0C-B39DCAAF1F83}" dt="2021-09-22T05:00:15.143" v="2435" actId="47"/>
        <pc:sldMkLst>
          <pc:docMk/>
          <pc:sldMk cId="3462189983" sldId="324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2552172360" sldId="325"/>
        </pc:sldMkLst>
      </pc:sldChg>
      <pc:sldChg chg="add del">
        <pc:chgData name="JAVIER GONZALEZ PISANO" userId="b6c39300-9768-4656-89b0-ad37b2dda75c" providerId="ADAL" clId="{3E9BC54B-A006-4039-AE0C-B39DCAAF1F83}" dt="2021-09-22T05:01:12.780" v="2490" actId="47"/>
        <pc:sldMkLst>
          <pc:docMk/>
          <pc:sldMk cId="3093431848" sldId="325"/>
        </pc:sldMkLst>
      </pc:sldChg>
      <pc:sldChg chg="add del">
        <pc:chgData name="JAVIER GONZALEZ PISANO" userId="b6c39300-9768-4656-89b0-ad37b2dda75c" providerId="ADAL" clId="{3E9BC54B-A006-4039-AE0C-B39DCAAF1F83}" dt="2021-09-22T05:01:17.169" v="2491" actId="47"/>
        <pc:sldMkLst>
          <pc:docMk/>
          <pc:sldMk cId="2661601555" sldId="326"/>
        </pc:sldMkLst>
      </pc:sldChg>
      <pc:sldChg chg="addSp delSp modSp add mod">
        <pc:chgData name="JAVIER GONZALEZ PISANO" userId="b6c39300-9768-4656-89b0-ad37b2dda75c" providerId="ADAL" clId="{3E9BC54B-A006-4039-AE0C-B39DCAAF1F83}" dt="2021-09-22T04:49:11.102" v="2156" actId="403"/>
        <pc:sldMkLst>
          <pc:docMk/>
          <pc:sldMk cId="1888959926" sldId="327"/>
        </pc:sldMkLst>
        <pc:spChg chg="mod">
          <ac:chgData name="JAVIER GONZALEZ PISANO" userId="b6c39300-9768-4656-89b0-ad37b2dda75c" providerId="ADAL" clId="{3E9BC54B-A006-4039-AE0C-B39DCAAF1F83}" dt="2021-09-22T04:48:41.134" v="2154" actId="20577"/>
          <ac:spMkLst>
            <pc:docMk/>
            <pc:sldMk cId="1888959926" sldId="327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49:11.102" v="2156" actId="403"/>
          <ac:spMkLst>
            <pc:docMk/>
            <pc:sldMk cId="1888959926" sldId="327"/>
            <ac:spMk id="3" creationId="{00000000-0000-0000-0000-000000000000}"/>
          </ac:spMkLst>
        </pc:spChg>
        <pc:picChg chg="del">
          <ac:chgData name="JAVIER GONZALEZ PISANO" userId="b6c39300-9768-4656-89b0-ad37b2dda75c" providerId="ADAL" clId="{3E9BC54B-A006-4039-AE0C-B39DCAAF1F83}" dt="2021-09-21T16:24:26.906" v="1099" actId="478"/>
          <ac:picMkLst>
            <pc:docMk/>
            <pc:sldMk cId="1888959926" sldId="327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24:41.888" v="1102" actId="14100"/>
          <ac:picMkLst>
            <pc:docMk/>
            <pc:sldMk cId="1888959926" sldId="327"/>
            <ac:picMk id="6" creationId="{067D6B21-D520-4859-A251-F1AA4983E8F2}"/>
          </ac:picMkLst>
        </pc:picChg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2639400261" sldId="327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2778944639" sldId="327"/>
        </pc:sldMkLst>
      </pc:sldChg>
      <pc:sldChg chg="modSp add mod ord">
        <pc:chgData name="JAVIER GONZALEZ PISANO" userId="b6c39300-9768-4656-89b0-ad37b2dda75c" providerId="ADAL" clId="{3E9BC54B-A006-4039-AE0C-B39DCAAF1F83}" dt="2021-09-22T04:50:12.669" v="2190"/>
        <pc:sldMkLst>
          <pc:docMk/>
          <pc:sldMk cId="305933696" sldId="328"/>
        </pc:sldMkLst>
        <pc:spChg chg="mod">
          <ac:chgData name="JAVIER GONZALEZ PISANO" userId="b6c39300-9768-4656-89b0-ad37b2dda75c" providerId="ADAL" clId="{3E9BC54B-A006-4039-AE0C-B39DCAAF1F83}" dt="2021-09-22T04:50:09.382" v="2188" actId="20577"/>
          <ac:spMkLst>
            <pc:docMk/>
            <pc:sldMk cId="305933696" sldId="328"/>
            <ac:spMk id="2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1440849632" sldId="328"/>
        </pc:sldMkLst>
      </pc:sldChg>
      <pc:sldChg chg="add del">
        <pc:chgData name="JAVIER GONZALEZ PISANO" userId="b6c39300-9768-4656-89b0-ad37b2dda75c" providerId="ADAL" clId="{3E9BC54B-A006-4039-AE0C-B39DCAAF1F83}" dt="2021-09-22T04:50:22.279" v="2192" actId="47"/>
        <pc:sldMkLst>
          <pc:docMk/>
          <pc:sldMk cId="69332112" sldId="330"/>
        </pc:sldMkLst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1461111019" sldId="330"/>
        </pc:sldMkLst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1686269065" sldId="331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1795110537" sldId="331"/>
        </pc:sldMkLst>
      </pc:sldChg>
      <pc:sldChg chg="add del">
        <pc:chgData name="JAVIER GONZALEZ PISANO" userId="b6c39300-9768-4656-89b0-ad37b2dda75c" providerId="ADAL" clId="{3E9BC54B-A006-4039-AE0C-B39DCAAF1F83}" dt="2021-09-22T04:50:26.231" v="2193" actId="47"/>
        <pc:sldMkLst>
          <pc:docMk/>
          <pc:sldMk cId="1857856764" sldId="331"/>
        </pc:sldMkLst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777587753" sldId="332"/>
        </pc:sldMkLst>
      </pc:sldChg>
      <pc:sldChg chg="del">
        <pc:chgData name="JAVIER GONZALEZ PISANO" userId="b6c39300-9768-4656-89b0-ad37b2dda75c" providerId="ADAL" clId="{3E9BC54B-A006-4039-AE0C-B39DCAAF1F83}" dt="2021-09-13T05:31:23.897" v="320" actId="47"/>
        <pc:sldMkLst>
          <pc:docMk/>
          <pc:sldMk cId="1852207256" sldId="332"/>
        </pc:sldMkLst>
      </pc:sldChg>
      <pc:sldChg chg="add del">
        <pc:chgData name="JAVIER GONZALEZ PISANO" userId="b6c39300-9768-4656-89b0-ad37b2dda75c" providerId="ADAL" clId="{3E9BC54B-A006-4039-AE0C-B39DCAAF1F83}" dt="2021-09-22T04:50:31.557" v="2194" actId="47"/>
        <pc:sldMkLst>
          <pc:docMk/>
          <pc:sldMk cId="2360159326" sldId="332"/>
        </pc:sldMkLst>
      </pc:sldChg>
      <pc:sldChg chg="modSp mod">
        <pc:chgData name="JAVIER GONZALEZ PISANO" userId="b6c39300-9768-4656-89b0-ad37b2dda75c" providerId="ADAL" clId="{3E9BC54B-A006-4039-AE0C-B39DCAAF1F83}" dt="2021-09-22T04:24:57.224" v="1651" actId="1076"/>
        <pc:sldMkLst>
          <pc:docMk/>
          <pc:sldMk cId="1671899380" sldId="333"/>
        </pc:sldMkLst>
        <pc:spChg chg="mod">
          <ac:chgData name="JAVIER GONZALEZ PISANO" userId="b6c39300-9768-4656-89b0-ad37b2dda75c" providerId="ADAL" clId="{3E9BC54B-A006-4039-AE0C-B39DCAAF1F83}" dt="2021-09-22T04:24:55.166" v="1650" actId="1076"/>
          <ac:spMkLst>
            <pc:docMk/>
            <pc:sldMk cId="1671899380" sldId="33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24:57.224" v="1651" actId="1076"/>
          <ac:spMkLst>
            <pc:docMk/>
            <pc:sldMk cId="1671899380" sldId="333"/>
            <ac:spMk id="3" creationId="{00000000-0000-0000-0000-000000000000}"/>
          </ac:spMkLst>
        </pc:spChg>
      </pc:sldChg>
      <pc:sldChg chg="addSp delSp modSp add mod">
        <pc:chgData name="JAVIER GONZALEZ PISANO" userId="b6c39300-9768-4656-89b0-ad37b2dda75c" providerId="ADAL" clId="{3E9BC54B-A006-4039-AE0C-B39DCAAF1F83}" dt="2021-09-22T05:08:51.085" v="2671" actId="2711"/>
        <pc:sldMkLst>
          <pc:docMk/>
          <pc:sldMk cId="1185010686" sldId="334"/>
        </pc:sldMkLst>
        <pc:spChg chg="mod">
          <ac:chgData name="JAVIER GONZALEZ PISANO" userId="b6c39300-9768-4656-89b0-ad37b2dda75c" providerId="ADAL" clId="{3E9BC54B-A006-4039-AE0C-B39DCAAF1F83}" dt="2021-09-22T05:07:32.190" v="2647" actId="20577"/>
          <ac:spMkLst>
            <pc:docMk/>
            <pc:sldMk cId="1185010686" sldId="334"/>
            <ac:spMk id="2" creationId="{00000000-0000-0000-0000-000000000000}"/>
          </ac:spMkLst>
        </pc:spChg>
        <pc:spChg chg="del mod">
          <ac:chgData name="JAVIER GONZALEZ PISANO" userId="b6c39300-9768-4656-89b0-ad37b2dda75c" providerId="ADAL" clId="{3E9BC54B-A006-4039-AE0C-B39DCAAF1F83}" dt="2021-09-22T05:07:43.585" v="2649" actId="478"/>
          <ac:spMkLst>
            <pc:docMk/>
            <pc:sldMk cId="1185010686" sldId="334"/>
            <ac:spMk id="6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5:07:53.742" v="2652" actId="1076"/>
          <ac:spMkLst>
            <pc:docMk/>
            <pc:sldMk cId="1185010686" sldId="334"/>
            <ac:spMk id="8" creationId="{2139EE8A-E4DF-4BBB-80C7-536A91CB7F9E}"/>
          </ac:spMkLst>
        </pc:spChg>
        <pc:spChg chg="add mod">
          <ac:chgData name="JAVIER GONZALEZ PISANO" userId="b6c39300-9768-4656-89b0-ad37b2dda75c" providerId="ADAL" clId="{3E9BC54B-A006-4039-AE0C-B39DCAAF1F83}" dt="2021-09-22T05:07:56.577" v="2653" actId="1076"/>
          <ac:spMkLst>
            <pc:docMk/>
            <pc:sldMk cId="1185010686" sldId="334"/>
            <ac:spMk id="9" creationId="{BDF33785-E3DA-4323-85C4-5EAF5984F8E5}"/>
          </ac:spMkLst>
        </pc:spChg>
        <pc:spChg chg="add mod">
          <ac:chgData name="JAVIER GONZALEZ PISANO" userId="b6c39300-9768-4656-89b0-ad37b2dda75c" providerId="ADAL" clId="{3E9BC54B-A006-4039-AE0C-B39DCAAF1F83}" dt="2021-09-22T05:07:19.445" v="2630" actId="1076"/>
          <ac:spMkLst>
            <pc:docMk/>
            <pc:sldMk cId="1185010686" sldId="334"/>
            <ac:spMk id="10" creationId="{2B63809A-F6A3-480F-91BC-C2E9FFB6033B}"/>
          </ac:spMkLst>
        </pc:spChg>
        <pc:spChg chg="add mod">
          <ac:chgData name="JAVIER GONZALEZ PISANO" userId="b6c39300-9768-4656-89b0-ad37b2dda75c" providerId="ADAL" clId="{3E9BC54B-A006-4039-AE0C-B39DCAAF1F83}" dt="2021-09-22T05:08:51.085" v="2671" actId="2711"/>
          <ac:spMkLst>
            <pc:docMk/>
            <pc:sldMk cId="1185010686" sldId="334"/>
            <ac:spMk id="11" creationId="{A983486A-93EB-494B-A570-2034223940BE}"/>
          </ac:spMkLst>
        </pc:spChg>
        <pc:picChg chg="mod">
          <ac:chgData name="JAVIER GONZALEZ PISANO" userId="b6c39300-9768-4656-89b0-ad37b2dda75c" providerId="ADAL" clId="{3E9BC54B-A006-4039-AE0C-B39DCAAF1F83}" dt="2021-09-22T05:07:51.250" v="2651" actId="1076"/>
          <ac:picMkLst>
            <pc:docMk/>
            <pc:sldMk cId="1185010686" sldId="334"/>
            <ac:picMk id="4" creationId="{00000000-0000-0000-0000-000000000000}"/>
          </ac:picMkLst>
        </pc:picChg>
        <pc:picChg chg="mod modCrop">
          <ac:chgData name="JAVIER GONZALEZ PISANO" userId="b6c39300-9768-4656-89b0-ad37b2dda75c" providerId="ADAL" clId="{3E9BC54B-A006-4039-AE0C-B39DCAAF1F83}" dt="2021-09-22T05:07:49.226" v="2650" actId="1076"/>
          <ac:picMkLst>
            <pc:docMk/>
            <pc:sldMk cId="1185010686" sldId="334"/>
            <ac:picMk id="5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2T05:06:19.865" v="2591" actId="14100"/>
          <ac:picMkLst>
            <pc:docMk/>
            <pc:sldMk cId="1185010686" sldId="334"/>
            <ac:picMk id="7" creationId="{58A75FA5-BBB0-4D49-828E-11E6AEA43FD9}"/>
          </ac:picMkLst>
        </pc:picChg>
      </pc:sldChg>
      <pc:sldChg chg="modSp add mod">
        <pc:chgData name="JAVIER GONZALEZ PISANO" userId="b6c39300-9768-4656-89b0-ad37b2dda75c" providerId="ADAL" clId="{3E9BC54B-A006-4039-AE0C-B39DCAAF1F83}" dt="2021-09-22T05:09:38.611" v="2695" actId="1076"/>
        <pc:sldMkLst>
          <pc:docMk/>
          <pc:sldMk cId="3548081637" sldId="335"/>
        </pc:sldMkLst>
        <pc:spChg chg="mod">
          <ac:chgData name="JAVIER GONZALEZ PISANO" userId="b6c39300-9768-4656-89b0-ad37b2dda75c" providerId="ADAL" clId="{3E9BC54B-A006-4039-AE0C-B39DCAAF1F83}" dt="2021-09-22T05:09:38.611" v="2695" actId="1076"/>
          <ac:spMkLst>
            <pc:docMk/>
            <pc:sldMk cId="3548081637" sldId="335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09:24.464" v="2691"/>
          <ac:spMkLst>
            <pc:docMk/>
            <pc:sldMk cId="3548081637" sldId="335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5:09:31.454" v="2693" actId="1076"/>
          <ac:picMkLst>
            <pc:docMk/>
            <pc:sldMk cId="3548081637" sldId="335"/>
            <ac:picMk id="4" creationId="{00000000-0000-0000-0000-000000000000}"/>
          </ac:picMkLst>
        </pc:picChg>
      </pc:sldChg>
      <pc:sldChg chg="modSp add mod">
        <pc:chgData name="JAVIER GONZALEZ PISANO" userId="b6c39300-9768-4656-89b0-ad37b2dda75c" providerId="ADAL" clId="{3E9BC54B-A006-4039-AE0C-B39DCAAF1F83}" dt="2021-09-22T05:10:10.972" v="2717" actId="1076"/>
        <pc:sldMkLst>
          <pc:docMk/>
          <pc:sldMk cId="1716268124" sldId="336"/>
        </pc:sldMkLst>
        <pc:spChg chg="mod">
          <ac:chgData name="JAVIER GONZALEZ PISANO" userId="b6c39300-9768-4656-89b0-ad37b2dda75c" providerId="ADAL" clId="{3E9BC54B-A006-4039-AE0C-B39DCAAF1F83}" dt="2021-09-22T05:09:43.607" v="2706" actId="20577"/>
          <ac:spMkLst>
            <pc:docMk/>
            <pc:sldMk cId="1716268124" sldId="33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10:03.143" v="2713" actId="403"/>
          <ac:spMkLst>
            <pc:docMk/>
            <pc:sldMk cId="1716268124" sldId="336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2T05:10:07.741" v="2715" actId="1076"/>
          <ac:picMkLst>
            <pc:docMk/>
            <pc:sldMk cId="1716268124" sldId="336"/>
            <ac:picMk id="4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2T05:10:10.972" v="2717" actId="1076"/>
          <ac:picMkLst>
            <pc:docMk/>
            <pc:sldMk cId="1716268124" sldId="336"/>
            <ac:picMk id="5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2T05:09:58.358" v="2710" actId="1076"/>
          <ac:picMkLst>
            <pc:docMk/>
            <pc:sldMk cId="1716268124" sldId="336"/>
            <ac:picMk id="6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2T05:09:56.401" v="2709" actId="1076"/>
          <ac:picMkLst>
            <pc:docMk/>
            <pc:sldMk cId="1716268124" sldId="336"/>
            <ac:picMk id="7" creationId="{00000000-0000-0000-0000-000000000000}"/>
          </ac:picMkLst>
        </pc:picChg>
      </pc:sldChg>
      <pc:sldChg chg="modSp add del mod">
        <pc:chgData name="JAVIER GONZALEZ PISANO" userId="b6c39300-9768-4656-89b0-ad37b2dda75c" providerId="ADAL" clId="{3E9BC54B-A006-4039-AE0C-B39DCAAF1F83}" dt="2021-09-22T05:10:32.642" v="2729" actId="47"/>
        <pc:sldMkLst>
          <pc:docMk/>
          <pc:sldMk cId="2466868043" sldId="337"/>
        </pc:sldMkLst>
        <pc:spChg chg="mod">
          <ac:chgData name="JAVIER GONZALEZ PISANO" userId="b6c39300-9768-4656-89b0-ad37b2dda75c" providerId="ADAL" clId="{3E9BC54B-A006-4039-AE0C-B39DCAAF1F83}" dt="2021-09-22T05:10:24.904" v="2728" actId="20577"/>
          <ac:spMkLst>
            <pc:docMk/>
            <pc:sldMk cId="2466868043" sldId="337"/>
            <ac:spMk id="2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2T05:10:52.248" v="2732" actId="47"/>
        <pc:sldMkLst>
          <pc:docMk/>
          <pc:sldMk cId="169482173" sldId="338"/>
        </pc:sldMkLst>
      </pc:sldChg>
      <pc:sldChg chg="add del">
        <pc:chgData name="JAVIER GONZALEZ PISANO" userId="b6c39300-9768-4656-89b0-ad37b2dda75c" providerId="ADAL" clId="{3E9BC54B-A006-4039-AE0C-B39DCAAF1F83}" dt="2021-09-22T05:10:58.299" v="2733" actId="47"/>
        <pc:sldMkLst>
          <pc:docMk/>
          <pc:sldMk cId="3902653047" sldId="375"/>
        </pc:sldMkLst>
      </pc:sldChg>
      <pc:sldChg chg="modSp add del mod ord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351765202" sldId="394"/>
        </pc:sldMkLst>
        <pc:spChg chg="mod">
          <ac:chgData name="JAVIER GONZALEZ PISANO" userId="b6c39300-9768-4656-89b0-ad37b2dda75c" providerId="ADAL" clId="{3E9BC54B-A006-4039-AE0C-B39DCAAF1F83}" dt="2021-09-22T04:54:10.767" v="2267" actId="20577"/>
          <ac:spMkLst>
            <pc:docMk/>
            <pc:sldMk cId="351765202" sldId="394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4:54:33.028" v="2289" actId="1076"/>
          <ac:spMkLst>
            <pc:docMk/>
            <pc:sldMk cId="351765202" sldId="394"/>
            <ac:spMk id="5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2543122034" sldId="394"/>
        </pc:sldMkLst>
      </pc:sldChg>
      <pc:sldChg chg="add">
        <pc:chgData name="JAVIER GONZALEZ PISANO" userId="b6c39300-9768-4656-89b0-ad37b2dda75c" providerId="ADAL" clId="{3E9BC54B-A006-4039-AE0C-B39DCAAF1F83}" dt="2021-09-22T05:11:24.488" v="2735"/>
        <pc:sldMkLst>
          <pc:docMk/>
          <pc:sldMk cId="2920118712" sldId="394"/>
        </pc:sldMkLst>
      </pc:sldChg>
      <pc:sldChg chg="add">
        <pc:chgData name="JAVIER GONZALEZ PISANO" userId="b6c39300-9768-4656-89b0-ad37b2dda75c" providerId="ADAL" clId="{3E9BC54B-A006-4039-AE0C-B39DCAAF1F83}" dt="2021-09-22T05:11:24.488" v="2735"/>
        <pc:sldMkLst>
          <pc:docMk/>
          <pc:sldMk cId="1330795841" sldId="395"/>
        </pc:sldMkLst>
      </pc:sldChg>
      <pc:sldChg chg="add del">
        <pc:chgData name="JAVIER GONZALEZ PISANO" userId="b6c39300-9768-4656-89b0-ad37b2dda75c" providerId="ADAL" clId="{3E9BC54B-A006-4039-AE0C-B39DCAAF1F83}" dt="2021-09-22T04:26:04.197" v="1658" actId="2696"/>
        <pc:sldMkLst>
          <pc:docMk/>
          <pc:sldMk cId="1766888044" sldId="395"/>
        </pc:sldMkLst>
      </pc:sldChg>
      <pc:sldChg chg="add del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3504564750" sldId="395"/>
        </pc:sldMkLst>
      </pc:sldChg>
      <pc:sldChg chg="modSp add mod">
        <pc:chgData name="JAVIER GONZALEZ PISANO" userId="b6c39300-9768-4656-89b0-ad37b2dda75c" providerId="ADAL" clId="{3E9BC54B-A006-4039-AE0C-B39DCAAF1F83}" dt="2021-09-22T05:02:43.942" v="2552" actId="14100"/>
        <pc:sldMkLst>
          <pc:docMk/>
          <pc:sldMk cId="3887734697" sldId="396"/>
        </pc:sldMkLst>
        <pc:spChg chg="mod">
          <ac:chgData name="JAVIER GONZALEZ PISANO" userId="b6c39300-9768-4656-89b0-ad37b2dda75c" providerId="ADAL" clId="{3E9BC54B-A006-4039-AE0C-B39DCAAF1F83}" dt="2021-09-22T05:01:26.189" v="2496" actId="20577"/>
          <ac:spMkLst>
            <pc:docMk/>
            <pc:sldMk cId="3887734697" sldId="39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02:43.942" v="2552" actId="14100"/>
          <ac:spMkLst>
            <pc:docMk/>
            <pc:sldMk cId="3887734697" sldId="396"/>
            <ac:spMk id="3" creationId="{00000000-0000-0000-0000-000000000000}"/>
          </ac:spMkLst>
        </pc:spChg>
      </pc:sldChg>
      <pc:sldChg chg="add del">
        <pc:chgData name="JAVIER GONZALEZ PISANO" userId="b6c39300-9768-4656-89b0-ad37b2dda75c" providerId="ADAL" clId="{3E9BC54B-A006-4039-AE0C-B39DCAAF1F83}" dt="2021-09-22T04:50:20.581" v="2191" actId="47"/>
        <pc:sldMkLst>
          <pc:docMk/>
          <pc:sldMk cId="15955123" sldId="397"/>
        </pc:sldMkLst>
      </pc:sldChg>
      <pc:sldChg chg="add del">
        <pc:chgData name="JAVIER GONZALEZ PISANO" userId="b6c39300-9768-4656-89b0-ad37b2dda75c" providerId="ADAL" clId="{3E9BC54B-A006-4039-AE0C-B39DCAAF1F83}" dt="2021-09-21T16:23:49.041" v="1025" actId="2696"/>
        <pc:sldMkLst>
          <pc:docMk/>
          <pc:sldMk cId="281754551" sldId="397"/>
        </pc:sldMkLst>
      </pc:sldChg>
      <pc:sldChg chg="modSp add mod">
        <pc:chgData name="JAVIER GONZALEZ PISANO" userId="b6c39300-9768-4656-89b0-ad37b2dda75c" providerId="ADAL" clId="{3E9BC54B-A006-4039-AE0C-B39DCAAF1F83}" dt="2021-09-22T05:03:11.330" v="2581" actId="20577"/>
        <pc:sldMkLst>
          <pc:docMk/>
          <pc:sldMk cId="1040278702" sldId="398"/>
        </pc:sldMkLst>
        <pc:spChg chg="mod">
          <ac:chgData name="JAVIER GONZALEZ PISANO" userId="b6c39300-9768-4656-89b0-ad37b2dda75c" providerId="ADAL" clId="{3E9BC54B-A006-4039-AE0C-B39DCAAF1F83}" dt="2021-09-22T05:02:58.122" v="2579" actId="20577"/>
          <ac:spMkLst>
            <pc:docMk/>
            <pc:sldMk cId="1040278702" sldId="398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03:11.330" v="2581" actId="20577"/>
          <ac:spMkLst>
            <pc:docMk/>
            <pc:sldMk cId="1040278702" sldId="398"/>
            <ac:spMk id="3" creationId="{00000000-0000-0000-0000-000000000000}"/>
          </ac:spMkLst>
        </pc:spChg>
      </pc:sldChg>
      <pc:sldChg chg="addSp modSp add mod">
        <pc:chgData name="JAVIER GONZALEZ PISANO" userId="b6c39300-9768-4656-89b0-ad37b2dda75c" providerId="ADAL" clId="{3E9BC54B-A006-4039-AE0C-B39DCAAF1F83}" dt="2021-09-22T05:13:57.194" v="2873" actId="1076"/>
        <pc:sldMkLst>
          <pc:docMk/>
          <pc:sldMk cId="1522340301" sldId="399"/>
        </pc:sldMkLst>
        <pc:spChg chg="mod">
          <ac:chgData name="JAVIER GONZALEZ PISANO" userId="b6c39300-9768-4656-89b0-ad37b2dda75c" providerId="ADAL" clId="{3E9BC54B-A006-4039-AE0C-B39DCAAF1F83}" dt="2021-09-21T16:06:32.423" v="577" actId="20577"/>
          <ac:spMkLst>
            <pc:docMk/>
            <pc:sldMk cId="1522340301" sldId="399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2T05:13:48.741" v="2871" actId="1076"/>
          <ac:spMkLst>
            <pc:docMk/>
            <pc:sldMk cId="1522340301" sldId="399"/>
            <ac:spMk id="3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5:13:57.194" v="2873" actId="1076"/>
          <ac:spMkLst>
            <pc:docMk/>
            <pc:sldMk cId="1522340301" sldId="399"/>
            <ac:spMk id="4" creationId="{127A463A-D41A-4E0D-A0A9-676C000DBA30}"/>
          </ac:spMkLst>
        </pc:spChg>
      </pc:sldChg>
      <pc:sldChg chg="addSp delSp modSp add mod">
        <pc:chgData name="JAVIER GONZALEZ PISANO" userId="b6c39300-9768-4656-89b0-ad37b2dda75c" providerId="ADAL" clId="{3E9BC54B-A006-4039-AE0C-B39DCAAF1F83}" dt="2021-09-22T04:46:08.387" v="2039"/>
        <pc:sldMkLst>
          <pc:docMk/>
          <pc:sldMk cId="885554981" sldId="400"/>
        </pc:sldMkLst>
        <pc:spChg chg="del mod">
          <ac:chgData name="JAVIER GONZALEZ PISANO" userId="b6c39300-9768-4656-89b0-ad37b2dda75c" providerId="ADAL" clId="{3E9BC54B-A006-4039-AE0C-B39DCAAF1F83}" dt="2021-09-22T04:40:41.563" v="1976" actId="478"/>
          <ac:spMkLst>
            <pc:docMk/>
            <pc:sldMk cId="885554981" sldId="400"/>
            <ac:spMk id="2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2T04:46:07.885" v="2038" actId="478"/>
          <ac:spMkLst>
            <pc:docMk/>
            <pc:sldMk cId="885554981" sldId="400"/>
            <ac:spMk id="6" creationId="{87517348-C4E4-4388-909D-6B56025C9CA9}"/>
          </ac:spMkLst>
        </pc:spChg>
        <pc:spChg chg="add del mod">
          <ac:chgData name="JAVIER GONZALEZ PISANO" userId="b6c39300-9768-4656-89b0-ad37b2dda75c" providerId="ADAL" clId="{3E9BC54B-A006-4039-AE0C-B39DCAAF1F83}" dt="2021-09-22T04:40:43.961" v="1977" actId="478"/>
          <ac:spMkLst>
            <pc:docMk/>
            <pc:sldMk cId="885554981" sldId="400"/>
            <ac:spMk id="8" creationId="{A0E26F25-2540-4F7F-9AC1-32740EA52771}"/>
          </ac:spMkLst>
        </pc:spChg>
        <pc:spChg chg="add mod">
          <ac:chgData name="JAVIER GONZALEZ PISANO" userId="b6c39300-9768-4656-89b0-ad37b2dda75c" providerId="ADAL" clId="{3E9BC54B-A006-4039-AE0C-B39DCAAF1F83}" dt="2021-09-22T04:46:08.387" v="2039"/>
          <ac:spMkLst>
            <pc:docMk/>
            <pc:sldMk cId="885554981" sldId="400"/>
            <ac:spMk id="9" creationId="{5DA08D77-4D60-42DD-A7E8-FBE2458701E8}"/>
          </ac:spMkLst>
        </pc:spChg>
        <pc:picChg chg="del">
          <ac:chgData name="JAVIER GONZALEZ PISANO" userId="b6c39300-9768-4656-89b0-ad37b2dda75c" providerId="ADAL" clId="{3E9BC54B-A006-4039-AE0C-B39DCAAF1F83}" dt="2021-09-21T16:11:18.144" v="698" actId="478"/>
          <ac:picMkLst>
            <pc:docMk/>
            <pc:sldMk cId="885554981" sldId="400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11:25.738" v="701" actId="14100"/>
          <ac:picMkLst>
            <pc:docMk/>
            <pc:sldMk cId="885554981" sldId="400"/>
            <ac:picMk id="5" creationId="{AB82E8D2-8DD6-4567-B9B7-C9BD7B522279}"/>
          </ac:picMkLst>
        </pc:picChg>
      </pc:sldChg>
      <pc:sldChg chg="addSp delSp modSp add mod ord">
        <pc:chgData name="JAVIER GONZALEZ PISANO" userId="b6c39300-9768-4656-89b0-ad37b2dda75c" providerId="ADAL" clId="{3E9BC54B-A006-4039-AE0C-B39DCAAF1F83}" dt="2021-09-22T04:43:16.818" v="2009" actId="20577"/>
        <pc:sldMkLst>
          <pc:docMk/>
          <pc:sldMk cId="436217697" sldId="401"/>
        </pc:sldMkLst>
        <pc:spChg chg="mod">
          <ac:chgData name="JAVIER GONZALEZ PISANO" userId="b6c39300-9768-4656-89b0-ad37b2dda75c" providerId="ADAL" clId="{3E9BC54B-A006-4039-AE0C-B39DCAAF1F83}" dt="2021-09-22T04:43:16.818" v="2009" actId="20577"/>
          <ac:spMkLst>
            <pc:docMk/>
            <pc:sldMk cId="436217697" sldId="401"/>
            <ac:spMk id="2" creationId="{00000000-0000-0000-0000-000000000000}"/>
          </ac:spMkLst>
        </pc:spChg>
        <pc:spChg chg="del mod">
          <ac:chgData name="JAVIER GONZALEZ PISANO" userId="b6c39300-9768-4656-89b0-ad37b2dda75c" providerId="ADAL" clId="{3E9BC54B-A006-4039-AE0C-B39DCAAF1F83}" dt="2021-09-21T16:20:09.051" v="973" actId="478"/>
          <ac:spMkLst>
            <pc:docMk/>
            <pc:sldMk cId="436217697" sldId="401"/>
            <ac:spMk id="3" creationId="{00000000-0000-0000-0000-000000000000}"/>
          </ac:spMkLst>
        </pc:spChg>
        <pc:picChg chg="add del">
          <ac:chgData name="JAVIER GONZALEZ PISANO" userId="b6c39300-9768-4656-89b0-ad37b2dda75c" providerId="ADAL" clId="{3E9BC54B-A006-4039-AE0C-B39DCAAF1F83}" dt="2021-09-21T16:20:07.384" v="972" actId="478"/>
          <ac:picMkLst>
            <pc:docMk/>
            <pc:sldMk cId="436217697" sldId="401"/>
            <ac:picMk id="5" creationId="{57B5EB54-AD4A-479B-AC16-92BDCB492F36}"/>
          </ac:picMkLst>
        </pc:picChg>
        <pc:picChg chg="mod">
          <ac:chgData name="JAVIER GONZALEZ PISANO" userId="b6c39300-9768-4656-89b0-ad37b2dda75c" providerId="ADAL" clId="{3E9BC54B-A006-4039-AE0C-B39DCAAF1F83}" dt="2021-09-21T16:20:42.919" v="984" actId="1076"/>
          <ac:picMkLst>
            <pc:docMk/>
            <pc:sldMk cId="436217697" sldId="401"/>
            <ac:picMk id="6" creationId="{00000000-0000-0000-0000-000000000000}"/>
          </ac:picMkLst>
        </pc:picChg>
        <pc:picChg chg="mod">
          <ac:chgData name="JAVIER GONZALEZ PISANO" userId="b6c39300-9768-4656-89b0-ad37b2dda75c" providerId="ADAL" clId="{3E9BC54B-A006-4039-AE0C-B39DCAAF1F83}" dt="2021-09-21T16:20:47.915" v="986" actId="1076"/>
          <ac:picMkLst>
            <pc:docMk/>
            <pc:sldMk cId="436217697" sldId="401"/>
            <ac:picMk id="7" creationId="{00000000-0000-0000-0000-000000000000}"/>
          </ac:picMkLst>
        </pc:picChg>
        <pc:picChg chg="add mod">
          <ac:chgData name="JAVIER GONZALEZ PISANO" userId="b6c39300-9768-4656-89b0-ad37b2dda75c" providerId="ADAL" clId="{3E9BC54B-A006-4039-AE0C-B39DCAAF1F83}" dt="2021-09-21T16:20:28.818" v="979" actId="14100"/>
          <ac:picMkLst>
            <pc:docMk/>
            <pc:sldMk cId="436217697" sldId="401"/>
            <ac:picMk id="9" creationId="{B340DFFB-0D60-4678-B6D5-14C15950A26E}"/>
          </ac:picMkLst>
        </pc:picChg>
        <pc:picChg chg="add mod">
          <ac:chgData name="JAVIER GONZALEZ PISANO" userId="b6c39300-9768-4656-89b0-ad37b2dda75c" providerId="ADAL" clId="{3E9BC54B-A006-4039-AE0C-B39DCAAF1F83}" dt="2021-09-21T16:20:44.978" v="985" actId="1076"/>
          <ac:picMkLst>
            <pc:docMk/>
            <pc:sldMk cId="436217697" sldId="401"/>
            <ac:picMk id="10" creationId="{C0DF9585-A148-4B2A-BA4A-BED199398E65}"/>
          </ac:picMkLst>
        </pc:picChg>
      </pc:sldChg>
      <pc:sldChg chg="addSp modSp new mod">
        <pc:chgData name="JAVIER GONZALEZ PISANO" userId="b6c39300-9768-4656-89b0-ad37b2dda75c" providerId="ADAL" clId="{3E9BC54B-A006-4039-AE0C-B39DCAAF1F83}" dt="2021-09-22T04:42:37.539" v="1997" actId="1076"/>
        <pc:sldMkLst>
          <pc:docMk/>
          <pc:sldMk cId="586165512" sldId="402"/>
        </pc:sldMkLst>
        <pc:spChg chg="mod">
          <ac:chgData name="JAVIER GONZALEZ PISANO" userId="b6c39300-9768-4656-89b0-ad37b2dda75c" providerId="ADAL" clId="{3E9BC54B-A006-4039-AE0C-B39DCAAF1F83}" dt="2021-09-22T04:42:37.539" v="1997" actId="1076"/>
          <ac:spMkLst>
            <pc:docMk/>
            <pc:sldMk cId="586165512" sldId="402"/>
            <ac:spMk id="2" creationId="{F6636E9B-A30D-4C86-A32B-0031788C59D3}"/>
          </ac:spMkLst>
        </pc:spChg>
        <pc:picChg chg="add mod">
          <ac:chgData name="JAVIER GONZALEZ PISANO" userId="b6c39300-9768-4656-89b0-ad37b2dda75c" providerId="ADAL" clId="{3E9BC54B-A006-4039-AE0C-B39DCAAF1F83}" dt="2021-09-21T16:14:28.724" v="823" actId="14100"/>
          <ac:picMkLst>
            <pc:docMk/>
            <pc:sldMk cId="586165512" sldId="402"/>
            <ac:picMk id="6" creationId="{236CE384-C50B-4BDA-B830-2B0FEB2CE6AF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43:11.086" v="2003" actId="20577"/>
        <pc:sldMkLst>
          <pc:docMk/>
          <pc:sldMk cId="2653834353" sldId="403"/>
        </pc:sldMkLst>
        <pc:spChg chg="mod">
          <ac:chgData name="JAVIER GONZALEZ PISANO" userId="b6c39300-9768-4656-89b0-ad37b2dda75c" providerId="ADAL" clId="{3E9BC54B-A006-4039-AE0C-B39DCAAF1F83}" dt="2021-09-22T04:43:11.086" v="2003" actId="20577"/>
          <ac:spMkLst>
            <pc:docMk/>
            <pc:sldMk cId="2653834353" sldId="403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6:19:42.891" v="964" actId="20577"/>
          <ac:spMkLst>
            <pc:docMk/>
            <pc:sldMk cId="2653834353" sldId="403"/>
            <ac:spMk id="3" creationId="{00000000-0000-0000-0000-000000000000}"/>
          </ac:spMkLst>
        </pc:spChg>
        <pc:picChg chg="mod">
          <ac:chgData name="JAVIER GONZALEZ PISANO" userId="b6c39300-9768-4656-89b0-ad37b2dda75c" providerId="ADAL" clId="{3E9BC54B-A006-4039-AE0C-B39DCAAF1F83}" dt="2021-09-21T16:19:51.683" v="967" actId="1076"/>
          <ac:picMkLst>
            <pc:docMk/>
            <pc:sldMk cId="2653834353" sldId="403"/>
            <ac:picMk id="5" creationId="{57B5EB54-AD4A-479B-AC16-92BDCB492F36}"/>
          </ac:picMkLst>
        </pc:picChg>
        <pc:picChg chg="del">
          <ac:chgData name="JAVIER GONZALEZ PISANO" userId="b6c39300-9768-4656-89b0-ad37b2dda75c" providerId="ADAL" clId="{3E9BC54B-A006-4039-AE0C-B39DCAAF1F83}" dt="2021-09-21T16:19:19.010" v="876" actId="478"/>
          <ac:picMkLst>
            <pc:docMk/>
            <pc:sldMk cId="2653834353" sldId="403"/>
            <ac:picMk id="6" creationId="{00000000-0000-0000-0000-000000000000}"/>
          </ac:picMkLst>
        </pc:picChg>
        <pc:picChg chg="del">
          <ac:chgData name="JAVIER GONZALEZ PISANO" userId="b6c39300-9768-4656-89b0-ad37b2dda75c" providerId="ADAL" clId="{3E9BC54B-A006-4039-AE0C-B39DCAAF1F83}" dt="2021-09-21T16:19:16.667" v="875" actId="478"/>
          <ac:picMkLst>
            <pc:docMk/>
            <pc:sldMk cId="2653834353" sldId="403"/>
            <ac:picMk id="7" creationId="{00000000-0000-0000-0000-000000000000}"/>
          </ac:picMkLst>
        </pc:picChg>
        <pc:picChg chg="add del">
          <ac:chgData name="JAVIER GONZALEZ PISANO" userId="b6c39300-9768-4656-89b0-ad37b2dda75c" providerId="ADAL" clId="{3E9BC54B-A006-4039-AE0C-B39DCAAF1F83}" dt="2021-09-21T16:20:22.286" v="976" actId="22"/>
          <ac:picMkLst>
            <pc:docMk/>
            <pc:sldMk cId="2653834353" sldId="403"/>
            <ac:picMk id="8" creationId="{464778A0-80C6-4F75-8071-F3AEFAA35FB9}"/>
          </ac:picMkLst>
        </pc:picChg>
      </pc:sldChg>
      <pc:sldChg chg="addSp delSp modSp new mod">
        <pc:chgData name="JAVIER GONZALEZ PISANO" userId="b6c39300-9768-4656-89b0-ad37b2dda75c" providerId="ADAL" clId="{3E9BC54B-A006-4039-AE0C-B39DCAAF1F83}" dt="2021-09-22T04:47:38.957" v="2123" actId="20577"/>
        <pc:sldMkLst>
          <pc:docMk/>
          <pc:sldMk cId="4120467230" sldId="404"/>
        </pc:sldMkLst>
        <pc:spChg chg="mod">
          <ac:chgData name="JAVIER GONZALEZ PISANO" userId="b6c39300-9768-4656-89b0-ad37b2dda75c" providerId="ADAL" clId="{3E9BC54B-A006-4039-AE0C-B39DCAAF1F83}" dt="2021-09-22T04:45:07.466" v="2036" actId="20577"/>
          <ac:spMkLst>
            <pc:docMk/>
            <pc:sldMk cId="4120467230" sldId="404"/>
            <ac:spMk id="2" creationId="{36F51982-6F6E-4353-8ADC-F5364E3A859A}"/>
          </ac:spMkLst>
        </pc:spChg>
        <pc:spChg chg="del">
          <ac:chgData name="JAVIER GONZALEZ PISANO" userId="b6c39300-9768-4656-89b0-ad37b2dda75c" providerId="ADAL" clId="{3E9BC54B-A006-4039-AE0C-B39DCAAF1F83}" dt="2021-09-21T16:22:31.657" v="1019" actId="478"/>
          <ac:spMkLst>
            <pc:docMk/>
            <pc:sldMk cId="4120467230" sldId="404"/>
            <ac:spMk id="3" creationId="{E0408B8F-5AC0-4FEB-AF16-1EBD75F0733F}"/>
          </ac:spMkLst>
        </pc:spChg>
        <pc:spChg chg="del">
          <ac:chgData name="JAVIER GONZALEZ PISANO" userId="b6c39300-9768-4656-89b0-ad37b2dda75c" providerId="ADAL" clId="{3E9BC54B-A006-4039-AE0C-B39DCAAF1F83}" dt="2021-09-22T04:45:01.119" v="2030" actId="478"/>
          <ac:spMkLst>
            <pc:docMk/>
            <pc:sldMk cId="4120467230" sldId="404"/>
            <ac:spMk id="4" creationId="{50879F28-D255-43E5-A6A6-3CB56BC6772D}"/>
          </ac:spMkLst>
        </pc:spChg>
        <pc:spChg chg="add mod">
          <ac:chgData name="JAVIER GONZALEZ PISANO" userId="b6c39300-9768-4656-89b0-ad37b2dda75c" providerId="ADAL" clId="{3E9BC54B-A006-4039-AE0C-B39DCAAF1F83}" dt="2021-09-22T04:47:38.957" v="2123" actId="20577"/>
          <ac:spMkLst>
            <pc:docMk/>
            <pc:sldMk cId="4120467230" sldId="404"/>
            <ac:spMk id="8" creationId="{7C7E47AB-A8C8-4031-9CBD-3F29F4E15B5E}"/>
          </ac:spMkLst>
        </pc:spChg>
        <pc:picChg chg="add mod">
          <ac:chgData name="JAVIER GONZALEZ PISANO" userId="b6c39300-9768-4656-89b0-ad37b2dda75c" providerId="ADAL" clId="{3E9BC54B-A006-4039-AE0C-B39DCAAF1F83}" dt="2021-09-22T04:46:53.626" v="2040" actId="1076"/>
          <ac:picMkLst>
            <pc:docMk/>
            <pc:sldMk cId="4120467230" sldId="404"/>
            <ac:picMk id="7" creationId="{98C0CFA0-1A92-4C4F-934B-072552D2F00A}"/>
          </ac:picMkLst>
        </pc:picChg>
      </pc:sldChg>
      <pc:sldChg chg="addSp delSp modSp new mod">
        <pc:chgData name="JAVIER GONZALEZ PISANO" userId="b6c39300-9768-4656-89b0-ad37b2dda75c" providerId="ADAL" clId="{3E9BC54B-A006-4039-AE0C-B39DCAAF1F83}" dt="2021-09-22T04:49:45.010" v="2173" actId="1076"/>
        <pc:sldMkLst>
          <pc:docMk/>
          <pc:sldMk cId="3411457763" sldId="405"/>
        </pc:sldMkLst>
        <pc:spChg chg="mod">
          <ac:chgData name="JAVIER GONZALEZ PISANO" userId="b6c39300-9768-4656-89b0-ad37b2dda75c" providerId="ADAL" clId="{3E9BC54B-A006-4039-AE0C-B39DCAAF1F83}" dt="2021-09-22T04:49:20.259" v="2165" actId="1076"/>
          <ac:spMkLst>
            <pc:docMk/>
            <pc:sldMk cId="3411457763" sldId="405"/>
            <ac:spMk id="2" creationId="{D91B25BB-37C3-4000-A13A-CEF100493592}"/>
          </ac:spMkLst>
        </pc:spChg>
        <pc:spChg chg="del">
          <ac:chgData name="JAVIER GONZALEZ PISANO" userId="b6c39300-9768-4656-89b0-ad37b2dda75c" providerId="ADAL" clId="{3E9BC54B-A006-4039-AE0C-B39DCAAF1F83}" dt="2021-09-21T16:26:56.379" v="1114" actId="478"/>
          <ac:spMkLst>
            <pc:docMk/>
            <pc:sldMk cId="3411457763" sldId="405"/>
            <ac:spMk id="3" creationId="{95DEE361-C41B-4A52-BF59-5C4175FAABF5}"/>
          </ac:spMkLst>
        </pc:spChg>
        <pc:spChg chg="del">
          <ac:chgData name="JAVIER GONZALEZ PISANO" userId="b6c39300-9768-4656-89b0-ad37b2dda75c" providerId="ADAL" clId="{3E9BC54B-A006-4039-AE0C-B39DCAAF1F83}" dt="2021-09-22T04:49:28.202" v="2166" actId="478"/>
          <ac:spMkLst>
            <pc:docMk/>
            <pc:sldMk cId="3411457763" sldId="405"/>
            <ac:spMk id="4" creationId="{E83C58E4-51DF-4DC8-AC97-E35D662E5780}"/>
          </ac:spMkLst>
        </pc:spChg>
        <pc:picChg chg="add mod">
          <ac:chgData name="JAVIER GONZALEZ PISANO" userId="b6c39300-9768-4656-89b0-ad37b2dda75c" providerId="ADAL" clId="{3E9BC54B-A006-4039-AE0C-B39DCAAF1F83}" dt="2021-09-22T04:49:45.010" v="2173" actId="1076"/>
          <ac:picMkLst>
            <pc:docMk/>
            <pc:sldMk cId="3411457763" sldId="405"/>
            <ac:picMk id="7" creationId="{5E93D208-96DF-4FFC-BF7C-7CA21DF24288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51:47.751" v="2236" actId="20577"/>
        <pc:sldMkLst>
          <pc:docMk/>
          <pc:sldMk cId="2230484767" sldId="406"/>
        </pc:sldMkLst>
        <pc:spChg chg="mod">
          <ac:chgData name="JAVIER GONZALEZ PISANO" userId="b6c39300-9768-4656-89b0-ad37b2dda75c" providerId="ADAL" clId="{3E9BC54B-A006-4039-AE0C-B39DCAAF1F83}" dt="2021-09-22T04:51:47.751" v="2236" actId="20577"/>
          <ac:spMkLst>
            <pc:docMk/>
            <pc:sldMk cId="2230484767" sldId="406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3E9BC54B-A006-4039-AE0C-B39DCAAF1F83}" dt="2021-09-21T16:37:18.005" v="1304" actId="20577"/>
          <ac:spMkLst>
            <pc:docMk/>
            <pc:sldMk cId="2230484767" sldId="406"/>
            <ac:spMk id="3" creationId="{00000000-0000-0000-0000-000000000000}"/>
          </ac:spMkLst>
        </pc:spChg>
        <pc:picChg chg="add mod">
          <ac:chgData name="JAVIER GONZALEZ PISANO" userId="b6c39300-9768-4656-89b0-ad37b2dda75c" providerId="ADAL" clId="{3E9BC54B-A006-4039-AE0C-B39DCAAF1F83}" dt="2021-09-21T16:37:31.532" v="1307" actId="1076"/>
          <ac:picMkLst>
            <pc:docMk/>
            <pc:sldMk cId="2230484767" sldId="406"/>
            <ac:picMk id="5" creationId="{16692515-5399-48FC-A1DF-4D814698065B}"/>
          </ac:picMkLst>
        </pc:picChg>
        <pc:picChg chg="del">
          <ac:chgData name="JAVIER GONZALEZ PISANO" userId="b6c39300-9768-4656-89b0-ad37b2dda75c" providerId="ADAL" clId="{3E9BC54B-A006-4039-AE0C-B39DCAAF1F83}" dt="2021-09-21T16:37:19.140" v="1305" actId="478"/>
          <ac:picMkLst>
            <pc:docMk/>
            <pc:sldMk cId="2230484767" sldId="406"/>
            <ac:picMk id="6" creationId="{08D99B7E-194B-4859-9F46-67B725A819A9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4:52:14.938" v="2257" actId="1076"/>
        <pc:sldMkLst>
          <pc:docMk/>
          <pc:sldMk cId="3444934403" sldId="407"/>
        </pc:sldMkLst>
        <pc:spChg chg="mod">
          <ac:chgData name="JAVIER GONZALEZ PISANO" userId="b6c39300-9768-4656-89b0-ad37b2dda75c" providerId="ADAL" clId="{3E9BC54B-A006-4039-AE0C-B39DCAAF1F83}" dt="2021-09-22T04:52:11.712" v="2256" actId="14100"/>
          <ac:spMkLst>
            <pc:docMk/>
            <pc:sldMk cId="3444934403" sldId="407"/>
            <ac:spMk id="2" creationId="{00000000-0000-0000-0000-000000000000}"/>
          </ac:spMkLst>
        </pc:spChg>
        <pc:spChg chg="del mod">
          <ac:chgData name="JAVIER GONZALEZ PISANO" userId="b6c39300-9768-4656-89b0-ad37b2dda75c" providerId="ADAL" clId="{3E9BC54B-A006-4039-AE0C-B39DCAAF1F83}" dt="2021-09-21T16:37:48.904" v="1321" actId="478"/>
          <ac:spMkLst>
            <pc:docMk/>
            <pc:sldMk cId="3444934403" sldId="407"/>
            <ac:spMk id="3" creationId="{00000000-0000-0000-0000-000000000000}"/>
          </ac:spMkLst>
        </pc:spChg>
        <pc:spChg chg="add del mod">
          <ac:chgData name="JAVIER GONZALEZ PISANO" userId="b6c39300-9768-4656-89b0-ad37b2dda75c" providerId="ADAL" clId="{3E9BC54B-A006-4039-AE0C-B39DCAAF1F83}" dt="2021-09-21T16:37:50.167" v="1322" actId="478"/>
          <ac:spMkLst>
            <pc:docMk/>
            <pc:sldMk cId="3444934403" sldId="407"/>
            <ac:spMk id="6" creationId="{29CB3FE8-C996-442E-9024-A9BB3D2112D9}"/>
          </ac:spMkLst>
        </pc:spChg>
        <pc:picChg chg="del">
          <ac:chgData name="JAVIER GONZALEZ PISANO" userId="b6c39300-9768-4656-89b0-ad37b2dda75c" providerId="ADAL" clId="{3E9BC54B-A006-4039-AE0C-B39DCAAF1F83}" dt="2021-09-21T16:37:45.435" v="1319" actId="478"/>
          <ac:picMkLst>
            <pc:docMk/>
            <pc:sldMk cId="3444934403" sldId="407"/>
            <ac:picMk id="5" creationId="{16692515-5399-48FC-A1DF-4D814698065B}"/>
          </ac:picMkLst>
        </pc:picChg>
        <pc:picChg chg="add mod">
          <ac:chgData name="JAVIER GONZALEZ PISANO" userId="b6c39300-9768-4656-89b0-ad37b2dda75c" providerId="ADAL" clId="{3E9BC54B-A006-4039-AE0C-B39DCAAF1F83}" dt="2021-09-22T04:52:14.938" v="2257" actId="1076"/>
          <ac:picMkLst>
            <pc:docMk/>
            <pc:sldMk cId="3444934403" sldId="407"/>
            <ac:picMk id="8" creationId="{01D5FFEA-9B09-44E5-8E91-2CBC74346536}"/>
          </ac:picMkLst>
        </pc:picChg>
      </pc:sldChg>
      <pc:sldChg chg="addSp modSp add mod">
        <pc:chgData name="JAVIER GONZALEZ PISANO" userId="b6c39300-9768-4656-89b0-ad37b2dda75c" providerId="ADAL" clId="{3E9BC54B-A006-4039-AE0C-B39DCAAF1F83}" dt="2021-09-22T05:16:11.941" v="2960" actId="207"/>
        <pc:sldMkLst>
          <pc:docMk/>
          <pc:sldMk cId="349257306" sldId="408"/>
        </pc:sldMkLst>
        <pc:spChg chg="add mod">
          <ac:chgData name="JAVIER GONZALEZ PISANO" userId="b6c39300-9768-4656-89b0-ad37b2dda75c" providerId="ADAL" clId="{3E9BC54B-A006-4039-AE0C-B39DCAAF1F83}" dt="2021-09-22T05:16:11.941" v="2960" actId="207"/>
          <ac:spMkLst>
            <pc:docMk/>
            <pc:sldMk cId="349257306" sldId="408"/>
            <ac:spMk id="5" creationId="{DA43D5AE-138E-4A66-AB32-B0BAADC3CF1A}"/>
          </ac:spMkLst>
        </pc:spChg>
      </pc:sldChg>
      <pc:sldChg chg="addSp delSp modSp new del mod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1085535979" sldId="408"/>
        </pc:sldMkLst>
        <pc:spChg chg="mod">
          <ac:chgData name="JAVIER GONZALEZ PISANO" userId="b6c39300-9768-4656-89b0-ad37b2dda75c" providerId="ADAL" clId="{3E9BC54B-A006-4039-AE0C-B39DCAAF1F83}" dt="2021-09-21T16:39:05.362" v="1358" actId="20577"/>
          <ac:spMkLst>
            <pc:docMk/>
            <pc:sldMk cId="1085535979" sldId="408"/>
            <ac:spMk id="2" creationId="{CAF170A5-E0F0-4D6B-8063-5E2B2F4A6CFC}"/>
          </ac:spMkLst>
        </pc:spChg>
        <pc:spChg chg="mod">
          <ac:chgData name="JAVIER GONZALEZ PISANO" userId="b6c39300-9768-4656-89b0-ad37b2dda75c" providerId="ADAL" clId="{3E9BC54B-A006-4039-AE0C-B39DCAAF1F83}" dt="2021-09-22T04:53:39.108" v="2258" actId="1076"/>
          <ac:spMkLst>
            <pc:docMk/>
            <pc:sldMk cId="1085535979" sldId="408"/>
            <ac:spMk id="3" creationId="{286376A8-10C5-400B-BDC5-BFDCE62EB6FB}"/>
          </ac:spMkLst>
        </pc:spChg>
        <pc:picChg chg="add del mod">
          <ac:chgData name="JAVIER GONZALEZ PISANO" userId="b6c39300-9768-4656-89b0-ad37b2dda75c" providerId="ADAL" clId="{3E9BC54B-A006-4039-AE0C-B39DCAAF1F83}" dt="2021-09-21T16:40:02.553" v="1450" actId="478"/>
          <ac:picMkLst>
            <pc:docMk/>
            <pc:sldMk cId="1085535979" sldId="408"/>
            <ac:picMk id="5" creationId="{9A0C6BC3-DCB1-4958-8F5C-DB4CBFEB4EFE}"/>
          </ac:picMkLst>
        </pc:picChg>
        <pc:picChg chg="add mod">
          <ac:chgData name="JAVIER GONZALEZ PISANO" userId="b6c39300-9768-4656-89b0-ad37b2dda75c" providerId="ADAL" clId="{3E9BC54B-A006-4039-AE0C-B39DCAAF1F83}" dt="2021-09-22T04:53:46.577" v="2262" actId="1076"/>
          <ac:picMkLst>
            <pc:docMk/>
            <pc:sldMk cId="1085535979" sldId="408"/>
            <ac:picMk id="7" creationId="{1F0D1319-B50B-4419-B829-78369CD33BFC}"/>
          </ac:picMkLst>
        </pc:picChg>
      </pc:sldChg>
      <pc:sldChg chg="add">
        <pc:chgData name="JAVIER GONZALEZ PISANO" userId="b6c39300-9768-4656-89b0-ad37b2dda75c" providerId="ADAL" clId="{3E9BC54B-A006-4039-AE0C-B39DCAAF1F83}" dt="2021-09-22T05:11:24.488" v="2735"/>
        <pc:sldMkLst>
          <pc:docMk/>
          <pc:sldMk cId="292685849" sldId="409"/>
        </pc:sldMkLst>
      </pc:sldChg>
      <pc:sldChg chg="addSp delSp modSp add del mod">
        <pc:chgData name="JAVIER GONZALEZ PISANO" userId="b6c39300-9768-4656-89b0-ad37b2dda75c" providerId="ADAL" clId="{3E9BC54B-A006-4039-AE0C-B39DCAAF1F83}" dt="2021-09-22T05:11:19.338" v="2734" actId="2696"/>
        <pc:sldMkLst>
          <pc:docMk/>
          <pc:sldMk cId="2578717685" sldId="409"/>
        </pc:sldMkLst>
        <pc:spChg chg="del mod">
          <ac:chgData name="JAVIER GONZALEZ PISANO" userId="b6c39300-9768-4656-89b0-ad37b2dda75c" providerId="ADAL" clId="{3E9BC54B-A006-4039-AE0C-B39DCAAF1F83}" dt="2021-09-21T16:39:54.852" v="1445" actId="478"/>
          <ac:spMkLst>
            <pc:docMk/>
            <pc:sldMk cId="2578717685" sldId="409"/>
            <ac:spMk id="3" creationId="{286376A8-10C5-400B-BDC5-BFDCE62EB6FB}"/>
          </ac:spMkLst>
        </pc:spChg>
        <pc:spChg chg="add del mod">
          <ac:chgData name="JAVIER GONZALEZ PISANO" userId="b6c39300-9768-4656-89b0-ad37b2dda75c" providerId="ADAL" clId="{3E9BC54B-A006-4039-AE0C-B39DCAAF1F83}" dt="2021-09-21T16:39:56.411" v="1446" actId="478"/>
          <ac:spMkLst>
            <pc:docMk/>
            <pc:sldMk cId="2578717685" sldId="409"/>
            <ac:spMk id="6" creationId="{D0C9D856-309D-4D78-88A6-54E0032871D7}"/>
          </ac:spMkLst>
        </pc:spChg>
        <pc:picChg chg="mod">
          <ac:chgData name="JAVIER GONZALEZ PISANO" userId="b6c39300-9768-4656-89b0-ad37b2dda75c" providerId="ADAL" clId="{3E9BC54B-A006-4039-AE0C-B39DCAAF1F83}" dt="2021-09-22T04:56:51.883" v="2292" actId="1076"/>
          <ac:picMkLst>
            <pc:docMk/>
            <pc:sldMk cId="2578717685" sldId="409"/>
            <ac:picMk id="5" creationId="{9A0C6BC3-DCB1-4958-8F5C-DB4CBFEB4EFE}"/>
          </ac:picMkLst>
        </pc:picChg>
      </pc:sldChg>
      <pc:sldChg chg="addSp delSp modSp new mod modAnim">
        <pc:chgData name="JAVIER GONZALEZ PISANO" userId="b6c39300-9768-4656-89b0-ad37b2dda75c" providerId="ADAL" clId="{3E9BC54B-A006-4039-AE0C-B39DCAAF1F83}" dt="2021-09-22T04:44:26.128" v="2028" actId="1076"/>
        <pc:sldMkLst>
          <pc:docMk/>
          <pc:sldMk cId="769495588" sldId="410"/>
        </pc:sldMkLst>
        <pc:spChg chg="mod">
          <ac:chgData name="JAVIER GONZALEZ PISANO" userId="b6c39300-9768-4656-89b0-ad37b2dda75c" providerId="ADAL" clId="{3E9BC54B-A006-4039-AE0C-B39DCAAF1F83}" dt="2021-09-22T04:43:37.035" v="2022" actId="20577"/>
          <ac:spMkLst>
            <pc:docMk/>
            <pc:sldMk cId="769495588" sldId="410"/>
            <ac:spMk id="2" creationId="{9FD5138D-ADA5-4B01-A797-D1097F3A106F}"/>
          </ac:spMkLst>
        </pc:spChg>
        <pc:spChg chg="del mod">
          <ac:chgData name="JAVIER GONZALEZ PISANO" userId="b6c39300-9768-4656-89b0-ad37b2dda75c" providerId="ADAL" clId="{3E9BC54B-A006-4039-AE0C-B39DCAAF1F83}" dt="2021-09-22T04:43:51.274" v="2024" actId="478"/>
          <ac:spMkLst>
            <pc:docMk/>
            <pc:sldMk cId="769495588" sldId="410"/>
            <ac:spMk id="3" creationId="{AFFD0923-F8F7-4B04-BB5B-C64F4F45B2E0}"/>
          </ac:spMkLst>
        </pc:spChg>
        <pc:spChg chg="add del mod">
          <ac:chgData name="JAVIER GONZALEZ PISANO" userId="b6c39300-9768-4656-89b0-ad37b2dda75c" providerId="ADAL" clId="{3E9BC54B-A006-4039-AE0C-B39DCAAF1F83}" dt="2021-09-22T04:44:20.185" v="2025"/>
          <ac:spMkLst>
            <pc:docMk/>
            <pc:sldMk cId="769495588" sldId="410"/>
            <ac:spMk id="5" creationId="{F78B275B-F3D4-4FF6-8BA8-0EEE508D742B}"/>
          </ac:spMkLst>
        </pc:spChg>
        <pc:picChg chg="add mod">
          <ac:chgData name="JAVIER GONZALEZ PISANO" userId="b6c39300-9768-4656-89b0-ad37b2dda75c" providerId="ADAL" clId="{3E9BC54B-A006-4039-AE0C-B39DCAAF1F83}" dt="2021-09-22T04:44:26.128" v="2028" actId="1076"/>
          <ac:picMkLst>
            <pc:docMk/>
            <pc:sldMk cId="769495588" sldId="410"/>
            <ac:picMk id="6" creationId="{EB147FD6-BD88-4D77-B3BC-1E01A5B622B1}"/>
          </ac:picMkLst>
        </pc:picChg>
      </pc:sldChg>
      <pc:sldChg chg="addSp delSp modSp add mod">
        <pc:chgData name="JAVIER GONZALEZ PISANO" userId="b6c39300-9768-4656-89b0-ad37b2dda75c" providerId="ADAL" clId="{3E9BC54B-A006-4039-AE0C-B39DCAAF1F83}" dt="2021-09-22T05:16:35.453" v="2981" actId="478"/>
        <pc:sldMkLst>
          <pc:docMk/>
          <pc:sldMk cId="2005669909" sldId="411"/>
        </pc:sldMkLst>
        <pc:spChg chg="mod">
          <ac:chgData name="JAVIER GONZALEZ PISANO" userId="b6c39300-9768-4656-89b0-ad37b2dda75c" providerId="ADAL" clId="{3E9BC54B-A006-4039-AE0C-B39DCAAF1F83}" dt="2021-09-22T05:15:52.524" v="2959" actId="20577"/>
          <ac:spMkLst>
            <pc:docMk/>
            <pc:sldMk cId="2005669909" sldId="411"/>
            <ac:spMk id="2" creationId="{00000000-0000-0000-0000-000000000000}"/>
          </ac:spMkLst>
        </pc:spChg>
        <pc:spChg chg="add mod">
          <ac:chgData name="JAVIER GONZALEZ PISANO" userId="b6c39300-9768-4656-89b0-ad37b2dda75c" providerId="ADAL" clId="{3E9BC54B-A006-4039-AE0C-B39DCAAF1F83}" dt="2021-09-22T05:15:17.043" v="2947" actId="403"/>
          <ac:spMkLst>
            <pc:docMk/>
            <pc:sldMk cId="2005669909" sldId="411"/>
            <ac:spMk id="3" creationId="{961B0F49-67AA-4938-8BD9-43A57B5DE88F}"/>
          </ac:spMkLst>
        </pc:spChg>
        <pc:spChg chg="del">
          <ac:chgData name="JAVIER GONZALEZ PISANO" userId="b6c39300-9768-4656-89b0-ad37b2dda75c" providerId="ADAL" clId="{3E9BC54B-A006-4039-AE0C-B39DCAAF1F83}" dt="2021-09-22T05:16:35.453" v="2981" actId="478"/>
          <ac:spMkLst>
            <pc:docMk/>
            <pc:sldMk cId="2005669909" sldId="411"/>
            <ac:spMk id="7" creationId="{DC8DF2EB-577B-4E2C-8DC9-912445A383B9}"/>
          </ac:spMkLst>
        </pc:spChg>
        <pc:spChg chg="add mod">
          <ac:chgData name="JAVIER GONZALEZ PISANO" userId="b6c39300-9768-4656-89b0-ad37b2dda75c" providerId="ADAL" clId="{3E9BC54B-A006-4039-AE0C-B39DCAAF1F83}" dt="2021-09-22T05:16:26.299" v="2980" actId="207"/>
          <ac:spMkLst>
            <pc:docMk/>
            <pc:sldMk cId="2005669909" sldId="411"/>
            <ac:spMk id="8" creationId="{68CCCFB6-C3C5-4BDD-906D-8EBA8D73FB4B}"/>
          </ac:spMkLst>
        </pc:spChg>
        <pc:picChg chg="add mod">
          <ac:chgData name="JAVIER GONZALEZ PISANO" userId="b6c39300-9768-4656-89b0-ad37b2dda75c" providerId="ADAL" clId="{3E9BC54B-A006-4039-AE0C-B39DCAAF1F83}" dt="2021-09-22T05:15:42.291" v="2951" actId="1076"/>
          <ac:picMkLst>
            <pc:docMk/>
            <pc:sldMk cId="2005669909" sldId="411"/>
            <ac:picMk id="4" creationId="{A4C87707-F19E-4D84-97AF-DCC34DA5932B}"/>
          </ac:picMkLst>
        </pc:picChg>
        <pc:picChg chg="del">
          <ac:chgData name="JAVIER GONZALEZ PISANO" userId="b6c39300-9768-4656-89b0-ad37b2dda75c" providerId="ADAL" clId="{3E9BC54B-A006-4039-AE0C-B39DCAAF1F83}" dt="2021-09-22T05:14:32.851" v="2889" actId="478"/>
          <ac:picMkLst>
            <pc:docMk/>
            <pc:sldMk cId="2005669909" sldId="411"/>
            <ac:picMk id="3074" creationId="{47C3C942-BA22-46CA-A56C-24E8C738D5BE}"/>
          </ac:picMkLst>
        </pc:picChg>
      </pc:sldChg>
      <pc:sldMasterChg chg="modSp mod modSldLayout">
        <pc:chgData name="JAVIER GONZALEZ PISANO" userId="b6c39300-9768-4656-89b0-ad37b2dda75c" providerId="ADAL" clId="{3E9BC54B-A006-4039-AE0C-B39DCAAF1F83}" dt="2021-09-22T04:24:40.501" v="1649" actId="1076"/>
        <pc:sldMasterMkLst>
          <pc:docMk/>
          <pc:sldMasterMk cId="2636438614" sldId="2147483747"/>
        </pc:sldMasterMkLst>
        <pc:spChg chg="mod">
          <ac:chgData name="JAVIER GONZALEZ PISANO" userId="b6c39300-9768-4656-89b0-ad37b2dda75c" providerId="ADAL" clId="{3E9BC54B-A006-4039-AE0C-B39DCAAF1F83}" dt="2021-09-22T04:24:40.501" v="1649" actId="1076"/>
          <ac:spMkLst>
            <pc:docMk/>
            <pc:sldMasterMk cId="2636438614" sldId="2147483747"/>
            <ac:spMk id="2" creationId="{00000000-0000-0000-0000-000000000000}"/>
          </ac:spMkLst>
        </pc:spChg>
        <pc:sldLayoutChg chg="delSp mod">
          <pc:chgData name="JAVIER GONZALEZ PISANO" userId="b6c39300-9768-4656-89b0-ad37b2dda75c" providerId="ADAL" clId="{3E9BC54B-A006-4039-AE0C-B39DCAAF1F83}" dt="2021-09-21T16:27:38.386" v="1124" actId="478"/>
          <pc:sldLayoutMkLst>
            <pc:docMk/>
            <pc:sldMasterMk cId="2636438614" sldId="2147483747"/>
            <pc:sldLayoutMk cId="2802216127" sldId="2147483748"/>
          </pc:sldLayoutMkLst>
          <pc:spChg chg="del">
            <ac:chgData name="JAVIER GONZALEZ PISANO" userId="b6c39300-9768-4656-89b0-ad37b2dda75c" providerId="ADAL" clId="{3E9BC54B-A006-4039-AE0C-B39DCAAF1F83}" dt="2021-09-21T16:27:36.627" v="1123" actId="478"/>
            <ac:spMkLst>
              <pc:docMk/>
              <pc:sldMasterMk cId="2636438614" sldId="2147483747"/>
              <pc:sldLayoutMk cId="2802216127" sldId="2147483748"/>
              <ac:spMk id="5" creationId="{00000000-0000-0000-0000-000000000000}"/>
            </ac:spMkLst>
          </pc:spChg>
          <pc:spChg chg="del">
            <ac:chgData name="JAVIER GONZALEZ PISANO" userId="b6c39300-9768-4656-89b0-ad37b2dda75c" providerId="ADAL" clId="{3E9BC54B-A006-4039-AE0C-B39DCAAF1F83}" dt="2021-09-21T16:27:38.386" v="1124" actId="478"/>
            <ac:spMkLst>
              <pc:docMk/>
              <pc:sldMasterMk cId="2636438614" sldId="2147483747"/>
              <pc:sldLayoutMk cId="2802216127" sldId="2147483748"/>
              <ac:spMk id="6" creationId="{00000000-0000-0000-0000-000000000000}"/>
            </ac:spMkLst>
          </pc:spChg>
        </pc:sldLayoutChg>
        <pc:sldLayoutChg chg="delSp modSp mod">
          <pc:chgData name="JAVIER GONZALEZ PISANO" userId="b6c39300-9768-4656-89b0-ad37b2dda75c" providerId="ADAL" clId="{3E9BC54B-A006-4039-AE0C-B39DCAAF1F83}" dt="2021-09-21T16:27:26.876" v="1122" actId="478"/>
          <pc:sldLayoutMkLst>
            <pc:docMk/>
            <pc:sldMasterMk cId="2636438614" sldId="2147483747"/>
            <pc:sldLayoutMk cId="905519936" sldId="2147483749"/>
          </pc:sldLayoutMkLst>
          <pc:spChg chg="del">
            <ac:chgData name="JAVIER GONZALEZ PISANO" userId="b6c39300-9768-4656-89b0-ad37b2dda75c" providerId="ADAL" clId="{3E9BC54B-A006-4039-AE0C-B39DCAAF1F83}" dt="2021-09-21T16:27:26.876" v="1122" actId="478"/>
            <ac:spMkLst>
              <pc:docMk/>
              <pc:sldMasterMk cId="2636438614" sldId="2147483747"/>
              <pc:sldLayoutMk cId="905519936" sldId="2147483749"/>
              <ac:spMk id="4" creationId="{00000000-0000-0000-0000-000000000000}"/>
            </ac:spMkLst>
          </pc:spChg>
          <pc:spChg chg="del mod">
            <ac:chgData name="JAVIER GONZALEZ PISANO" userId="b6c39300-9768-4656-89b0-ad37b2dda75c" providerId="ADAL" clId="{3E9BC54B-A006-4039-AE0C-B39DCAAF1F83}" dt="2021-09-21T16:27:21.509" v="1120" actId="478"/>
            <ac:spMkLst>
              <pc:docMk/>
              <pc:sldMasterMk cId="2636438614" sldId="2147483747"/>
              <pc:sldLayoutMk cId="905519936" sldId="2147483749"/>
              <ac:spMk id="5" creationId="{00000000-0000-0000-0000-000000000000}"/>
            </ac:spMkLst>
          </pc:spChg>
          <pc:spChg chg="del">
            <ac:chgData name="JAVIER GONZALEZ PISANO" userId="b6c39300-9768-4656-89b0-ad37b2dda75c" providerId="ADAL" clId="{3E9BC54B-A006-4039-AE0C-B39DCAAF1F83}" dt="2021-09-21T16:27:24.445" v="1121" actId="478"/>
            <ac:spMkLst>
              <pc:docMk/>
              <pc:sldMasterMk cId="2636438614" sldId="2147483747"/>
              <pc:sldLayoutMk cId="905519936" sldId="2147483749"/>
              <ac:spMk id="6" creationId="{00000000-0000-0000-0000-000000000000}"/>
            </ac:spMkLst>
          </pc:spChg>
        </pc:sldLayoutChg>
      </pc:sldMasterChg>
    </pc:docChg>
  </pc:docChgLst>
  <pc:docChgLst>
    <pc:chgData name="JAVIER GONZALEZ PISANO" userId="b6c39300-9768-4656-89b0-ad37b2dda75c" providerId="ADAL" clId="{5394F84B-5193-4F28-BD1B-D8994A73F0B7}"/>
    <pc:docChg chg="undo custSel modSld modMainMaster">
      <pc:chgData name="JAVIER GONZALEZ PISANO" userId="b6c39300-9768-4656-89b0-ad37b2dda75c" providerId="ADAL" clId="{5394F84B-5193-4F28-BD1B-D8994A73F0B7}" dt="2021-09-13T05:20:29.992" v="1041" actId="404"/>
      <pc:docMkLst>
        <pc:docMk/>
      </pc:docMkLst>
      <pc:sldChg chg="addSp delSp modSp mod setBg delDesignElem">
        <pc:chgData name="JAVIER GONZALEZ PISANO" userId="b6c39300-9768-4656-89b0-ad37b2dda75c" providerId="ADAL" clId="{5394F84B-5193-4F28-BD1B-D8994A73F0B7}" dt="2021-09-13T04:23:38.536" v="104" actId="1076"/>
        <pc:sldMkLst>
          <pc:docMk/>
          <pc:sldMk cId="0" sldId="320"/>
        </pc:sldMkLst>
        <pc:spChg chg="add del">
          <ac:chgData name="JAVIER GONZALEZ PISANO" userId="b6c39300-9768-4656-89b0-ad37b2dda75c" providerId="ADAL" clId="{5394F84B-5193-4F28-BD1B-D8994A73F0B7}" dt="2021-09-12T06:33:58.455" v="7"/>
          <ac:spMkLst>
            <pc:docMk/>
            <pc:sldMk cId="0" sldId="320"/>
            <ac:spMk id="72" creationId="{3E443FD7-A66B-4AA0-872D-B088B9BC5F17}"/>
          </ac:spMkLst>
        </pc:spChg>
        <pc:spChg chg="add del">
          <ac:chgData name="JAVIER GONZALEZ PISANO" userId="b6c39300-9768-4656-89b0-ad37b2dda75c" providerId="ADAL" clId="{5394F84B-5193-4F28-BD1B-D8994A73F0B7}" dt="2021-09-12T06:33:58.455" v="7"/>
          <ac:spMkLst>
            <pc:docMk/>
            <pc:sldMk cId="0" sldId="320"/>
            <ac:spMk id="74" creationId="{C04BE0EF-3561-49B4-9A29-F283168A91C7}"/>
          </ac:spMkLst>
        </pc:spChg>
        <pc:spChg chg="mod">
          <ac:chgData name="JAVIER GONZALEZ PISANO" userId="b6c39300-9768-4656-89b0-ad37b2dda75c" providerId="ADAL" clId="{5394F84B-5193-4F28-BD1B-D8994A73F0B7}" dt="2021-09-13T04:23:38.536" v="104" actId="1076"/>
          <ac:spMkLst>
            <pc:docMk/>
            <pc:sldMk cId="0" sldId="320"/>
            <ac:spMk id="4098" creationId="{00000000-0000-0000-0000-000000000000}"/>
          </ac:spMkLst>
        </pc:spChg>
        <pc:spChg chg="mod">
          <ac:chgData name="JAVIER GONZALEZ PISANO" userId="b6c39300-9768-4656-89b0-ad37b2dda75c" providerId="ADAL" clId="{5394F84B-5193-4F28-BD1B-D8994A73F0B7}" dt="2021-09-13T04:23:29.239" v="101" actId="26606"/>
          <ac:spMkLst>
            <pc:docMk/>
            <pc:sldMk cId="0" sldId="320"/>
            <ac:spMk id="4099" creationId="{00000000-0000-0000-0000-000000000000}"/>
          </ac:spMkLst>
        </pc:spChg>
        <pc:spChg chg="add del">
          <ac:chgData name="JAVIER GONZALEZ PISANO" userId="b6c39300-9768-4656-89b0-ad37b2dda75c" providerId="ADAL" clId="{5394F84B-5193-4F28-BD1B-D8994A73F0B7}" dt="2021-09-13T04:23:29.239" v="101" actId="26606"/>
          <ac:spMkLst>
            <pc:docMk/>
            <pc:sldMk cId="0" sldId="320"/>
            <ac:spMk id="4101" creationId="{3E443FD7-A66B-4AA0-872D-B088B9BC5F17}"/>
          </ac:spMkLst>
        </pc:spChg>
        <pc:spChg chg="add del">
          <ac:chgData name="JAVIER GONZALEZ PISANO" userId="b6c39300-9768-4656-89b0-ad37b2dda75c" providerId="ADAL" clId="{5394F84B-5193-4F28-BD1B-D8994A73F0B7}" dt="2021-09-13T04:23:29.239" v="101" actId="26606"/>
          <ac:spMkLst>
            <pc:docMk/>
            <pc:sldMk cId="0" sldId="320"/>
            <ac:spMk id="4102" creationId="{C04BE0EF-3561-49B4-9A29-F283168A91C7}"/>
          </ac:spMkLst>
        </pc:spChg>
        <pc:graphicFrameChg chg="add del mod modGraphic">
          <ac:chgData name="JAVIER GONZALEZ PISANO" userId="b6c39300-9768-4656-89b0-ad37b2dda75c" providerId="ADAL" clId="{5394F84B-5193-4F28-BD1B-D8994A73F0B7}" dt="2021-09-12T06:34:23.432" v="11" actId="478"/>
          <ac:graphicFrameMkLst>
            <pc:docMk/>
            <pc:sldMk cId="0" sldId="320"/>
            <ac:graphicFrameMk id="4" creationId="{432F313A-E144-49BC-9891-2715AE8E673F}"/>
          </ac:graphicFrameMkLst>
        </pc:graphicFrameChg>
        <pc:picChg chg="mod ord">
          <ac:chgData name="JAVIER GONZALEZ PISANO" userId="b6c39300-9768-4656-89b0-ad37b2dda75c" providerId="ADAL" clId="{5394F84B-5193-4F28-BD1B-D8994A73F0B7}" dt="2021-09-13T04:23:29.239" v="101" actId="26606"/>
          <ac:picMkLst>
            <pc:docMk/>
            <pc:sldMk cId="0" sldId="320"/>
            <ac:picMk id="3" creationId="{2A9B303B-7F5C-4F93-BD0C-6835EC7A0677}"/>
          </ac:picMkLst>
        </pc:picChg>
        <pc:picChg chg="del mod">
          <ac:chgData name="JAVIER GONZALEZ PISANO" userId="b6c39300-9768-4656-89b0-ad37b2dda75c" providerId="ADAL" clId="{5394F84B-5193-4F28-BD1B-D8994A73F0B7}" dt="2021-09-13T04:23:03.612" v="94" actId="478"/>
          <ac:picMkLst>
            <pc:docMk/>
            <pc:sldMk cId="0" sldId="320"/>
            <ac:picMk id="6" creationId="{00000000-0000-0000-0000-000000000000}"/>
          </ac:picMkLst>
        </pc:picChg>
        <pc:picChg chg="add mod">
          <ac:chgData name="JAVIER GONZALEZ PISANO" userId="b6c39300-9768-4656-89b0-ad37b2dda75c" providerId="ADAL" clId="{5394F84B-5193-4F28-BD1B-D8994A73F0B7}" dt="2021-09-13T04:23:34.941" v="103" actId="14100"/>
          <ac:picMkLst>
            <pc:docMk/>
            <pc:sldMk cId="0" sldId="320"/>
            <ac:picMk id="7" creationId="{155D65CA-B699-4956-86F7-4A8BC5294238}"/>
          </ac:picMkLst>
        </pc:picChg>
      </pc:sldChg>
      <pc:sldChg chg="modSp mod">
        <pc:chgData name="JAVIER GONZALEZ PISANO" userId="b6c39300-9768-4656-89b0-ad37b2dda75c" providerId="ADAL" clId="{5394F84B-5193-4F28-BD1B-D8994A73F0B7}" dt="2021-09-13T05:19:46.384" v="1007" actId="20577"/>
        <pc:sldMkLst>
          <pc:docMk/>
          <pc:sldMk cId="3893398156" sldId="322"/>
        </pc:sldMkLst>
        <pc:spChg chg="mod">
          <ac:chgData name="JAVIER GONZALEZ PISANO" userId="b6c39300-9768-4656-89b0-ad37b2dda75c" providerId="ADAL" clId="{5394F84B-5193-4F28-BD1B-D8994A73F0B7}" dt="2021-09-12T06:34:16.799" v="10"/>
          <ac:spMkLst>
            <pc:docMk/>
            <pc:sldMk cId="3893398156" sldId="322"/>
            <ac:spMk id="96258" creationId="{00000000-0000-0000-0000-000000000000}"/>
          </ac:spMkLst>
        </pc:spChg>
        <pc:graphicFrameChg chg="mod modGraphic">
          <ac:chgData name="JAVIER GONZALEZ PISANO" userId="b6c39300-9768-4656-89b0-ad37b2dda75c" providerId="ADAL" clId="{5394F84B-5193-4F28-BD1B-D8994A73F0B7}" dt="2021-09-13T05:19:46.384" v="1007" actId="20577"/>
          <ac:graphicFrameMkLst>
            <pc:docMk/>
            <pc:sldMk cId="3893398156" sldId="322"/>
            <ac:graphicFrameMk id="2" creationId="{00000000-0000-0000-0000-000000000000}"/>
          </ac:graphicFrameMkLst>
        </pc:graphicFrameChg>
      </pc:sldChg>
      <pc:sldChg chg="addSp delSp modSp mod">
        <pc:chgData name="JAVIER GONZALEZ PISANO" userId="b6c39300-9768-4656-89b0-ad37b2dda75c" providerId="ADAL" clId="{5394F84B-5193-4F28-BD1B-D8994A73F0B7}" dt="2021-09-13T05:20:29.992" v="1041" actId="404"/>
        <pc:sldMkLst>
          <pc:docMk/>
          <pc:sldMk cId="2552172360" sldId="325"/>
        </pc:sldMkLst>
        <pc:spChg chg="add mod">
          <ac:chgData name="JAVIER GONZALEZ PISANO" userId="b6c39300-9768-4656-89b0-ad37b2dda75c" providerId="ADAL" clId="{5394F84B-5193-4F28-BD1B-D8994A73F0B7}" dt="2021-09-13T05:00:36.860" v="824" actId="1076"/>
          <ac:spMkLst>
            <pc:docMk/>
            <pc:sldMk cId="2552172360" sldId="325"/>
            <ac:spMk id="10" creationId="{1999C536-D464-4BBB-AACF-0E0B66D514CA}"/>
          </ac:spMkLst>
        </pc:spChg>
        <pc:spChg chg="mod">
          <ac:chgData name="JAVIER GONZALEZ PISANO" userId="b6c39300-9768-4656-89b0-ad37b2dda75c" providerId="ADAL" clId="{5394F84B-5193-4F28-BD1B-D8994A73F0B7}" dt="2021-09-12T06:34:16.799" v="10"/>
          <ac:spMkLst>
            <pc:docMk/>
            <pc:sldMk cId="2552172360" sldId="325"/>
            <ac:spMk id="99330" creationId="{00000000-0000-0000-0000-000000000000}"/>
          </ac:spMkLst>
        </pc:spChg>
        <pc:spChg chg="mod">
          <ac:chgData name="JAVIER GONZALEZ PISANO" userId="b6c39300-9768-4656-89b0-ad37b2dda75c" providerId="ADAL" clId="{5394F84B-5193-4F28-BD1B-D8994A73F0B7}" dt="2021-09-13T05:20:29.992" v="1041" actId="404"/>
          <ac:spMkLst>
            <pc:docMk/>
            <pc:sldMk cId="2552172360" sldId="325"/>
            <ac:spMk id="99331" creationId="{00000000-0000-0000-0000-000000000000}"/>
          </ac:spMkLst>
        </pc:spChg>
        <pc:picChg chg="add mod">
          <ac:chgData name="JAVIER GONZALEZ PISANO" userId="b6c39300-9768-4656-89b0-ad37b2dda75c" providerId="ADAL" clId="{5394F84B-5193-4F28-BD1B-D8994A73F0B7}" dt="2021-09-13T04:41:05.558" v="416" actId="1076"/>
          <ac:picMkLst>
            <pc:docMk/>
            <pc:sldMk cId="2552172360" sldId="325"/>
            <ac:picMk id="4" creationId="{E335AA34-F403-441A-B691-89304032884D}"/>
          </ac:picMkLst>
        </pc:picChg>
        <pc:picChg chg="add mod">
          <ac:chgData name="JAVIER GONZALEZ PISANO" userId="b6c39300-9768-4656-89b0-ad37b2dda75c" providerId="ADAL" clId="{5394F84B-5193-4F28-BD1B-D8994A73F0B7}" dt="2021-09-13T04:36:14.929" v="379" actId="1076"/>
          <ac:picMkLst>
            <pc:docMk/>
            <pc:sldMk cId="2552172360" sldId="325"/>
            <ac:picMk id="8" creationId="{14482323-D1D6-41DA-B40C-83EDD5655C97}"/>
          </ac:picMkLst>
        </pc:picChg>
        <pc:picChg chg="add del mod">
          <ac:chgData name="JAVIER GONZALEZ PISANO" userId="b6c39300-9768-4656-89b0-ad37b2dda75c" providerId="ADAL" clId="{5394F84B-5193-4F28-BD1B-D8994A73F0B7}" dt="2021-09-13T04:35:35.999" v="368" actId="478"/>
          <ac:picMkLst>
            <pc:docMk/>
            <pc:sldMk cId="2552172360" sldId="325"/>
            <ac:picMk id="1026" creationId="{0D3820C7-2CCD-4DA7-A01E-099C0E490D0E}"/>
          </ac:picMkLst>
        </pc:picChg>
        <pc:picChg chg="add del">
          <ac:chgData name="JAVIER GONZALEZ PISANO" userId="b6c39300-9768-4656-89b0-ad37b2dda75c" providerId="ADAL" clId="{5394F84B-5193-4F28-BD1B-D8994A73F0B7}" dt="2021-09-13T04:35:35.999" v="368" actId="478"/>
          <ac:picMkLst>
            <pc:docMk/>
            <pc:sldMk cId="2552172360" sldId="325"/>
            <ac:picMk id="1028" creationId="{AEAA3CB9-724A-48FF-A06E-80986BDEA264}"/>
          </ac:picMkLst>
        </pc:picChg>
        <pc:picChg chg="add del mod">
          <ac:chgData name="JAVIER GONZALEZ PISANO" userId="b6c39300-9768-4656-89b0-ad37b2dda75c" providerId="ADAL" clId="{5394F84B-5193-4F28-BD1B-D8994A73F0B7}" dt="2021-09-13T04:35:48.948" v="374"/>
          <ac:picMkLst>
            <pc:docMk/>
            <pc:sldMk cId="2552172360" sldId="325"/>
            <ac:picMk id="1030" creationId="{2FCDA5B7-1ED0-487F-B48B-C10595A3E6E7}"/>
          </ac:picMkLst>
        </pc:picChg>
        <pc:picChg chg="add mod">
          <ac:chgData name="JAVIER GONZALEZ PISANO" userId="b6c39300-9768-4656-89b0-ad37b2dda75c" providerId="ADAL" clId="{5394F84B-5193-4F28-BD1B-D8994A73F0B7}" dt="2021-09-13T04:36:01.649" v="377" actId="1076"/>
          <ac:picMkLst>
            <pc:docMk/>
            <pc:sldMk cId="2552172360" sldId="325"/>
            <ac:picMk id="1032" creationId="{2BE75AB0-224C-4FB7-98D0-2181E5F25EB0}"/>
          </ac:picMkLst>
        </pc:picChg>
        <pc:picChg chg="add mod">
          <ac:chgData name="JAVIER GONZALEZ PISANO" userId="b6c39300-9768-4656-89b0-ad37b2dda75c" providerId="ADAL" clId="{5394F84B-5193-4F28-BD1B-D8994A73F0B7}" dt="2021-09-13T04:41:53.999" v="448" actId="1076"/>
          <ac:picMkLst>
            <pc:docMk/>
            <pc:sldMk cId="2552172360" sldId="325"/>
            <ac:picMk id="1034" creationId="{37D5686B-EEB5-4C37-AE50-3EC820124BBB}"/>
          </ac:picMkLst>
        </pc:picChg>
      </pc:sldChg>
      <pc:sldChg chg="addSp delSp modSp mod setBg">
        <pc:chgData name="JAVIER GONZALEZ PISANO" userId="b6c39300-9768-4656-89b0-ad37b2dda75c" providerId="ADAL" clId="{5394F84B-5193-4F28-BD1B-D8994A73F0B7}" dt="2021-09-13T04:55:21.797" v="764" actId="113"/>
        <pc:sldMkLst>
          <pc:docMk/>
          <pc:sldMk cId="2778944639" sldId="327"/>
        </pc:sldMkLst>
        <pc:spChg chg="mod">
          <ac:chgData name="JAVIER GONZALEZ PISANO" userId="b6c39300-9768-4656-89b0-ad37b2dda75c" providerId="ADAL" clId="{5394F84B-5193-4F28-BD1B-D8994A73F0B7}" dt="2021-09-13T04:52:54.882" v="752" actId="26606"/>
          <ac:spMkLst>
            <pc:docMk/>
            <pc:sldMk cId="2778944639" sldId="327"/>
            <ac:spMk id="2" creationId="{00000000-0000-0000-0000-000000000000}"/>
          </ac:spMkLst>
        </pc:spChg>
        <pc:spChg chg="del mod">
          <ac:chgData name="JAVIER GONZALEZ PISANO" userId="b6c39300-9768-4656-89b0-ad37b2dda75c" providerId="ADAL" clId="{5394F84B-5193-4F28-BD1B-D8994A73F0B7}" dt="2021-09-13T04:52:54.882" v="752" actId="26606"/>
          <ac:spMkLst>
            <pc:docMk/>
            <pc:sldMk cId="2778944639" sldId="327"/>
            <ac:spMk id="3" creationId="{00000000-0000-0000-0000-000000000000}"/>
          </ac:spMkLst>
        </pc:spChg>
        <pc:spChg chg="add">
          <ac:chgData name="JAVIER GONZALEZ PISANO" userId="b6c39300-9768-4656-89b0-ad37b2dda75c" providerId="ADAL" clId="{5394F84B-5193-4F28-BD1B-D8994A73F0B7}" dt="2021-09-13T04:52:54.882" v="752" actId="26606"/>
          <ac:spMkLst>
            <pc:docMk/>
            <pc:sldMk cId="2778944639" sldId="327"/>
            <ac:spMk id="9" creationId="{B819A166-7571-4003-A6B8-B62034C3ED30}"/>
          </ac:spMkLst>
        </pc:spChg>
        <pc:graphicFrameChg chg="add mod">
          <ac:chgData name="JAVIER GONZALEZ PISANO" userId="b6c39300-9768-4656-89b0-ad37b2dda75c" providerId="ADAL" clId="{5394F84B-5193-4F28-BD1B-D8994A73F0B7}" dt="2021-09-13T04:55:21.797" v="764" actId="113"/>
          <ac:graphicFrameMkLst>
            <pc:docMk/>
            <pc:sldMk cId="2778944639" sldId="327"/>
            <ac:graphicFrameMk id="5" creationId="{54A987A5-AD62-45FA-AEF5-5B693995E7CB}"/>
          </ac:graphicFrameMkLst>
        </pc:graphicFrameChg>
        <pc:picChg chg="add mod">
          <ac:chgData name="JAVIER GONZALEZ PISANO" userId="b6c39300-9768-4656-89b0-ad37b2dda75c" providerId="ADAL" clId="{5394F84B-5193-4F28-BD1B-D8994A73F0B7}" dt="2021-09-13T04:54:52.718" v="760" actId="14100"/>
          <ac:picMkLst>
            <pc:docMk/>
            <pc:sldMk cId="2778944639" sldId="327"/>
            <ac:picMk id="6" creationId="{AC467757-28C8-42AD-BDDB-7289DD9ABE65}"/>
          </ac:picMkLst>
        </pc:picChg>
      </pc:sldChg>
      <pc:sldChg chg="addSp delSp modSp mod">
        <pc:chgData name="JAVIER GONZALEZ PISANO" userId="b6c39300-9768-4656-89b0-ad37b2dda75c" providerId="ADAL" clId="{5394F84B-5193-4F28-BD1B-D8994A73F0B7}" dt="2021-09-13T05:00:59.187" v="832" actId="1076"/>
        <pc:sldMkLst>
          <pc:docMk/>
          <pc:sldMk cId="3670861951" sldId="329"/>
        </pc:sldMkLst>
        <pc:spChg chg="mod">
          <ac:chgData name="JAVIER GONZALEZ PISANO" userId="b6c39300-9768-4656-89b0-ad37b2dda75c" providerId="ADAL" clId="{5394F84B-5193-4F28-BD1B-D8994A73F0B7}" dt="2021-09-12T06:34:16.799" v="10"/>
          <ac:spMkLst>
            <pc:docMk/>
            <pc:sldMk cId="3670861951" sldId="329"/>
            <ac:spMk id="2" creationId="{00000000-0000-0000-0000-000000000000}"/>
          </ac:spMkLst>
        </pc:spChg>
        <pc:spChg chg="add del">
          <ac:chgData name="JAVIER GONZALEZ PISANO" userId="b6c39300-9768-4656-89b0-ad37b2dda75c" providerId="ADAL" clId="{5394F84B-5193-4F28-BD1B-D8994A73F0B7}" dt="2021-09-13T04:58:08.037" v="766" actId="22"/>
          <ac:spMkLst>
            <pc:docMk/>
            <pc:sldMk cId="3670861951" sldId="329"/>
            <ac:spMk id="5" creationId="{F0A339B2-36AF-4E1B-A93D-425D27584CAB}"/>
          </ac:spMkLst>
        </pc:spChg>
        <pc:spChg chg="add mod">
          <ac:chgData name="JAVIER GONZALEZ PISANO" userId="b6c39300-9768-4656-89b0-ad37b2dda75c" providerId="ADAL" clId="{5394F84B-5193-4F28-BD1B-D8994A73F0B7}" dt="2021-09-13T05:00:50.477" v="830" actId="1076"/>
          <ac:spMkLst>
            <pc:docMk/>
            <pc:sldMk cId="3670861951" sldId="329"/>
            <ac:spMk id="7" creationId="{DC8DF2EB-577B-4E2C-8DC9-912445A383B9}"/>
          </ac:spMkLst>
        </pc:spChg>
        <pc:picChg chg="del">
          <ac:chgData name="JAVIER GONZALEZ PISANO" userId="b6c39300-9768-4656-89b0-ad37b2dda75c" providerId="ADAL" clId="{5394F84B-5193-4F28-BD1B-D8994A73F0B7}" dt="2021-09-13T04:58:11.917" v="767" actId="478"/>
          <ac:picMkLst>
            <pc:docMk/>
            <pc:sldMk cId="3670861951" sldId="329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5394F84B-5193-4F28-BD1B-D8994A73F0B7}" dt="2021-09-13T05:00:59.187" v="832" actId="1076"/>
          <ac:picMkLst>
            <pc:docMk/>
            <pc:sldMk cId="3670861951" sldId="329"/>
            <ac:picMk id="3074" creationId="{47C3C942-BA22-46CA-A56C-24E8C738D5BE}"/>
          </ac:picMkLst>
        </pc:picChg>
      </pc:sldChg>
      <pc:sldChg chg="addSp delSp modSp mod">
        <pc:chgData name="JAVIER GONZALEZ PISANO" userId="b6c39300-9768-4656-89b0-ad37b2dda75c" providerId="ADAL" clId="{5394F84B-5193-4F28-BD1B-D8994A73F0B7}" dt="2021-09-13T04:51:42.898" v="668" actId="1076"/>
        <pc:sldMkLst>
          <pc:docMk/>
          <pc:sldMk cId="1795110537" sldId="331"/>
        </pc:sldMkLst>
        <pc:spChg chg="mod">
          <ac:chgData name="JAVIER GONZALEZ PISANO" userId="b6c39300-9768-4656-89b0-ad37b2dda75c" providerId="ADAL" clId="{5394F84B-5193-4F28-BD1B-D8994A73F0B7}" dt="2021-09-13T04:44:38.338" v="545" actId="14100"/>
          <ac:spMkLst>
            <pc:docMk/>
            <pc:sldMk cId="1795110537" sldId="331"/>
            <ac:spMk id="99330" creationId="{00000000-0000-0000-0000-000000000000}"/>
          </ac:spMkLst>
        </pc:spChg>
        <pc:spChg chg="mod">
          <ac:chgData name="JAVIER GONZALEZ PISANO" userId="b6c39300-9768-4656-89b0-ad37b2dda75c" providerId="ADAL" clId="{5394F84B-5193-4F28-BD1B-D8994A73F0B7}" dt="2021-09-13T04:50:15.860" v="644" actId="20577"/>
          <ac:spMkLst>
            <pc:docMk/>
            <pc:sldMk cId="1795110537" sldId="331"/>
            <ac:spMk id="99331" creationId="{00000000-0000-0000-0000-000000000000}"/>
          </ac:spMkLst>
        </pc:spChg>
        <pc:picChg chg="del">
          <ac:chgData name="JAVIER GONZALEZ PISANO" userId="b6c39300-9768-4656-89b0-ad37b2dda75c" providerId="ADAL" clId="{5394F84B-5193-4F28-BD1B-D8994A73F0B7}" dt="2021-09-13T04:43:40.929" v="537" actId="478"/>
          <ac:picMkLst>
            <pc:docMk/>
            <pc:sldMk cId="1795110537" sldId="331"/>
            <ac:picMk id="2" creationId="{00000000-0000-0000-0000-000000000000}"/>
          </ac:picMkLst>
        </pc:picChg>
        <pc:picChg chg="del">
          <ac:chgData name="JAVIER GONZALEZ PISANO" userId="b6c39300-9768-4656-89b0-ad37b2dda75c" providerId="ADAL" clId="{5394F84B-5193-4F28-BD1B-D8994A73F0B7}" dt="2021-09-13T04:43:32.848" v="531" actId="478"/>
          <ac:picMkLst>
            <pc:docMk/>
            <pc:sldMk cId="1795110537" sldId="331"/>
            <ac:picMk id="5" creationId="{00000000-0000-0000-0000-000000000000}"/>
          </ac:picMkLst>
        </pc:picChg>
        <pc:picChg chg="del">
          <ac:chgData name="JAVIER GONZALEZ PISANO" userId="b6c39300-9768-4656-89b0-ad37b2dda75c" providerId="ADAL" clId="{5394F84B-5193-4F28-BD1B-D8994A73F0B7}" dt="2021-09-13T04:42:47.809" v="514" actId="478"/>
          <ac:picMkLst>
            <pc:docMk/>
            <pc:sldMk cId="1795110537" sldId="331"/>
            <ac:picMk id="6" creationId="{00000000-0000-0000-0000-000000000000}"/>
          </ac:picMkLst>
        </pc:picChg>
        <pc:picChg chg="del">
          <ac:chgData name="JAVIER GONZALEZ PISANO" userId="b6c39300-9768-4656-89b0-ad37b2dda75c" providerId="ADAL" clId="{5394F84B-5193-4F28-BD1B-D8994A73F0B7}" dt="2021-09-13T04:43:44.728" v="539" actId="478"/>
          <ac:picMkLst>
            <pc:docMk/>
            <pc:sldMk cId="1795110537" sldId="331"/>
            <ac:picMk id="1026" creationId="{00000000-0000-0000-0000-000000000000}"/>
          </ac:picMkLst>
        </pc:picChg>
        <pc:picChg chg="add del mod">
          <ac:chgData name="JAVIER GONZALEZ PISANO" userId="b6c39300-9768-4656-89b0-ad37b2dda75c" providerId="ADAL" clId="{5394F84B-5193-4F28-BD1B-D8994A73F0B7}" dt="2021-09-13T04:44:39.018" v="546"/>
          <ac:picMkLst>
            <pc:docMk/>
            <pc:sldMk cId="1795110537" sldId="331"/>
            <ac:picMk id="2050" creationId="{B239BC04-79F0-4C52-9CA2-1D5ACF47C8F1}"/>
          </ac:picMkLst>
        </pc:picChg>
        <pc:picChg chg="add mod">
          <ac:chgData name="JAVIER GONZALEZ PISANO" userId="b6c39300-9768-4656-89b0-ad37b2dda75c" providerId="ADAL" clId="{5394F84B-5193-4F28-BD1B-D8994A73F0B7}" dt="2021-09-13T04:44:54.378" v="575" actId="1076"/>
          <ac:picMkLst>
            <pc:docMk/>
            <pc:sldMk cId="1795110537" sldId="331"/>
            <ac:picMk id="2052" creationId="{A7303C9B-C830-4FC1-9A6C-4EF41C226C7B}"/>
          </ac:picMkLst>
        </pc:picChg>
        <pc:picChg chg="add del mod">
          <ac:chgData name="JAVIER GONZALEZ PISANO" userId="b6c39300-9768-4656-89b0-ad37b2dda75c" providerId="ADAL" clId="{5394F84B-5193-4F28-BD1B-D8994A73F0B7}" dt="2021-09-13T04:48:23.098" v="625"/>
          <ac:picMkLst>
            <pc:docMk/>
            <pc:sldMk cId="1795110537" sldId="331"/>
            <ac:picMk id="2054" creationId="{1C5550F9-084D-4C34-8EAC-C722AE378C17}"/>
          </ac:picMkLst>
        </pc:picChg>
        <pc:picChg chg="add mod">
          <ac:chgData name="JAVIER GONZALEZ PISANO" userId="b6c39300-9768-4656-89b0-ad37b2dda75c" providerId="ADAL" clId="{5394F84B-5193-4F28-BD1B-D8994A73F0B7}" dt="2021-09-13T04:49:07.768" v="630" actId="1076"/>
          <ac:picMkLst>
            <pc:docMk/>
            <pc:sldMk cId="1795110537" sldId="331"/>
            <ac:picMk id="2056" creationId="{CC9C8EDB-A22B-457E-8D3A-AFAFCE8ECC83}"/>
          </ac:picMkLst>
        </pc:picChg>
        <pc:picChg chg="add mod">
          <ac:chgData name="JAVIER GONZALEZ PISANO" userId="b6c39300-9768-4656-89b0-ad37b2dda75c" providerId="ADAL" clId="{5394F84B-5193-4F28-BD1B-D8994A73F0B7}" dt="2021-09-13T04:50:56.388" v="657" actId="1076"/>
          <ac:picMkLst>
            <pc:docMk/>
            <pc:sldMk cId="1795110537" sldId="331"/>
            <ac:picMk id="2058" creationId="{0CCBA4F9-D019-479E-BF64-311AFE04C237}"/>
          </ac:picMkLst>
        </pc:picChg>
        <pc:picChg chg="add mod">
          <ac:chgData name="JAVIER GONZALEZ PISANO" userId="b6c39300-9768-4656-89b0-ad37b2dda75c" providerId="ADAL" clId="{5394F84B-5193-4F28-BD1B-D8994A73F0B7}" dt="2021-09-13T04:51:38.668" v="666" actId="688"/>
          <ac:picMkLst>
            <pc:docMk/>
            <pc:sldMk cId="1795110537" sldId="331"/>
            <ac:picMk id="2060" creationId="{C1D97938-CB64-4EB4-9A15-114F98E32D31}"/>
          </ac:picMkLst>
        </pc:picChg>
        <pc:picChg chg="add mod">
          <ac:chgData name="JAVIER GONZALEZ PISANO" userId="b6c39300-9768-4656-89b0-ad37b2dda75c" providerId="ADAL" clId="{5394F84B-5193-4F28-BD1B-D8994A73F0B7}" dt="2021-09-13T04:51:42.898" v="668" actId="1076"/>
          <ac:picMkLst>
            <pc:docMk/>
            <pc:sldMk cId="1795110537" sldId="331"/>
            <ac:picMk id="2062" creationId="{0C45E1BD-9426-4128-B978-E5316411816E}"/>
          </ac:picMkLst>
        </pc:picChg>
      </pc:sldChg>
      <pc:sldChg chg="addSp delSp modSp mod setBg">
        <pc:chgData name="JAVIER GONZALEZ PISANO" userId="b6c39300-9768-4656-89b0-ad37b2dda75c" providerId="ADAL" clId="{5394F84B-5193-4F28-BD1B-D8994A73F0B7}" dt="2021-09-13T04:32:42.289" v="300" actId="20577"/>
        <pc:sldMkLst>
          <pc:docMk/>
          <pc:sldMk cId="1852207256" sldId="332"/>
        </pc:sldMkLst>
        <pc:spChg chg="mod">
          <ac:chgData name="JAVIER GONZALEZ PISANO" userId="b6c39300-9768-4656-89b0-ad37b2dda75c" providerId="ADAL" clId="{5394F84B-5193-4F28-BD1B-D8994A73F0B7}" dt="2021-09-13T04:30:17.624" v="287" actId="26606"/>
          <ac:spMkLst>
            <pc:docMk/>
            <pc:sldMk cId="1852207256" sldId="332"/>
            <ac:spMk id="2" creationId="{00000000-0000-0000-0000-000000000000}"/>
          </ac:spMkLst>
        </pc:spChg>
        <pc:spChg chg="mod">
          <ac:chgData name="JAVIER GONZALEZ PISANO" userId="b6c39300-9768-4656-89b0-ad37b2dda75c" providerId="ADAL" clId="{5394F84B-5193-4F28-BD1B-D8994A73F0B7}" dt="2021-09-13T04:32:42.289" v="300" actId="20577"/>
          <ac:spMkLst>
            <pc:docMk/>
            <pc:sldMk cId="1852207256" sldId="332"/>
            <ac:spMk id="3" creationId="{00000000-0000-0000-0000-000000000000}"/>
          </ac:spMkLst>
        </pc:spChg>
        <pc:spChg chg="add del">
          <ac:chgData name="JAVIER GONZALEZ PISANO" userId="b6c39300-9768-4656-89b0-ad37b2dda75c" providerId="ADAL" clId="{5394F84B-5193-4F28-BD1B-D8994A73F0B7}" dt="2021-09-13T04:30:17.624" v="287" actId="26606"/>
          <ac:spMkLst>
            <pc:docMk/>
            <pc:sldMk cId="1852207256" sldId="332"/>
            <ac:spMk id="10" creationId="{2B566528-1B12-4246-9431-5C2D7D081168}"/>
          </ac:spMkLst>
        </pc:spChg>
        <pc:grpChg chg="add del">
          <ac:chgData name="JAVIER GONZALEZ PISANO" userId="b6c39300-9768-4656-89b0-ad37b2dda75c" providerId="ADAL" clId="{5394F84B-5193-4F28-BD1B-D8994A73F0B7}" dt="2021-09-13T04:30:17.624" v="287" actId="26606"/>
          <ac:grpSpMkLst>
            <pc:docMk/>
            <pc:sldMk cId="1852207256" sldId="332"/>
            <ac:grpSpMk id="12" creationId="{828A5161-06F1-46CF-8AD7-844680A59E13}"/>
          </ac:grpSpMkLst>
        </pc:grpChg>
        <pc:grpChg chg="add del">
          <ac:chgData name="JAVIER GONZALEZ PISANO" userId="b6c39300-9768-4656-89b0-ad37b2dda75c" providerId="ADAL" clId="{5394F84B-5193-4F28-BD1B-D8994A73F0B7}" dt="2021-09-13T04:30:17.624" v="287" actId="26606"/>
          <ac:grpSpMkLst>
            <pc:docMk/>
            <pc:sldMk cId="1852207256" sldId="332"/>
            <ac:grpSpMk id="16" creationId="{5995D10D-E9C9-47DB-AE7E-801FEF38F5C9}"/>
          </ac:grpSpMkLst>
        </pc:grpChg>
        <pc:picChg chg="del mod">
          <ac:chgData name="JAVIER GONZALEZ PISANO" userId="b6c39300-9768-4656-89b0-ad37b2dda75c" providerId="ADAL" clId="{5394F84B-5193-4F28-BD1B-D8994A73F0B7}" dt="2021-09-13T04:32:25.499" v="289" actId="478"/>
          <ac:picMkLst>
            <pc:docMk/>
            <pc:sldMk cId="1852207256" sldId="332"/>
            <ac:picMk id="5" creationId="{00000000-0000-0000-0000-000000000000}"/>
          </ac:picMkLst>
        </pc:picChg>
        <pc:picChg chg="add mod">
          <ac:chgData name="JAVIER GONZALEZ PISANO" userId="b6c39300-9768-4656-89b0-ad37b2dda75c" providerId="ADAL" clId="{5394F84B-5193-4F28-BD1B-D8994A73F0B7}" dt="2021-09-13T04:32:32.789" v="294" actId="1076"/>
          <ac:picMkLst>
            <pc:docMk/>
            <pc:sldMk cId="1852207256" sldId="332"/>
            <ac:picMk id="6" creationId="{92DB1847-0D61-4E92-BD9A-53B887A6346C}"/>
          </ac:picMkLst>
        </pc:picChg>
      </pc:sldChg>
      <pc:sldChg chg="addSp delSp modSp mod setBg">
        <pc:chgData name="JAVIER GONZALEZ PISANO" userId="b6c39300-9768-4656-89b0-ad37b2dda75c" providerId="ADAL" clId="{5394F84B-5193-4F28-BD1B-D8994A73F0B7}" dt="2021-09-13T04:29:47.294" v="283" actId="20577"/>
        <pc:sldMkLst>
          <pc:docMk/>
          <pc:sldMk cId="1671899380" sldId="333"/>
        </pc:sldMkLst>
        <pc:spChg chg="mod">
          <ac:chgData name="JAVIER GONZALEZ PISANO" userId="b6c39300-9768-4656-89b0-ad37b2dda75c" providerId="ADAL" clId="{5394F84B-5193-4F28-BD1B-D8994A73F0B7}" dt="2021-09-13T04:28:46.665" v="243" actId="26606"/>
          <ac:spMkLst>
            <pc:docMk/>
            <pc:sldMk cId="1671899380" sldId="333"/>
            <ac:spMk id="2" creationId="{00000000-0000-0000-0000-000000000000}"/>
          </ac:spMkLst>
        </pc:spChg>
        <pc:spChg chg="add del mod">
          <ac:chgData name="JAVIER GONZALEZ PISANO" userId="b6c39300-9768-4656-89b0-ad37b2dda75c" providerId="ADAL" clId="{5394F84B-5193-4F28-BD1B-D8994A73F0B7}" dt="2021-09-13T04:29:47.294" v="283" actId="20577"/>
          <ac:spMkLst>
            <pc:docMk/>
            <pc:sldMk cId="1671899380" sldId="333"/>
            <ac:spMk id="3" creationId="{00000000-0000-0000-0000-000000000000}"/>
          </ac:spMkLst>
        </pc:spChg>
        <pc:spChg chg="add del">
          <ac:chgData name="JAVIER GONZALEZ PISANO" userId="b6c39300-9768-4656-89b0-ad37b2dda75c" providerId="ADAL" clId="{5394F84B-5193-4F28-BD1B-D8994A73F0B7}" dt="2021-09-13T04:28:46.665" v="243" actId="26606"/>
          <ac:spMkLst>
            <pc:docMk/>
            <pc:sldMk cId="1671899380" sldId="333"/>
            <ac:spMk id="12" creationId="{B819A166-7571-4003-A6B8-B62034C3ED30}"/>
          </ac:spMkLst>
        </pc:spChg>
        <pc:graphicFrameChg chg="add del mod">
          <ac:chgData name="JAVIER GONZALEZ PISANO" userId="b6c39300-9768-4656-89b0-ad37b2dda75c" providerId="ADAL" clId="{5394F84B-5193-4F28-BD1B-D8994A73F0B7}" dt="2021-09-13T04:28:46.665" v="243" actId="26606"/>
          <ac:graphicFrameMkLst>
            <pc:docMk/>
            <pc:sldMk cId="1671899380" sldId="333"/>
            <ac:graphicFrameMk id="8" creationId="{F9F01312-8CB3-40A6-917E-92647F3BCBAD}"/>
          </ac:graphicFrameMkLst>
        </pc:graphicFrameChg>
        <pc:picChg chg="del">
          <ac:chgData name="JAVIER GONZALEZ PISANO" userId="b6c39300-9768-4656-89b0-ad37b2dda75c" providerId="ADAL" clId="{5394F84B-5193-4F28-BD1B-D8994A73F0B7}" dt="2021-09-13T04:25:39.720" v="120" actId="478"/>
          <ac:picMkLst>
            <pc:docMk/>
            <pc:sldMk cId="1671899380" sldId="333"/>
            <ac:picMk id="4" creationId="{00000000-0000-0000-0000-000000000000}"/>
          </ac:picMkLst>
        </pc:picChg>
        <pc:picChg chg="add mod">
          <ac:chgData name="JAVIER GONZALEZ PISANO" userId="b6c39300-9768-4656-89b0-ad37b2dda75c" providerId="ADAL" clId="{5394F84B-5193-4F28-BD1B-D8994A73F0B7}" dt="2021-09-13T04:28:46.159" v="242" actId="14100"/>
          <ac:picMkLst>
            <pc:docMk/>
            <pc:sldMk cId="1671899380" sldId="333"/>
            <ac:picMk id="6" creationId="{E7C6D135-0F23-4C48-A577-CDE249621B88}"/>
          </ac:picMkLst>
        </pc:picChg>
      </pc:sldChg>
      <pc:sldMasterChg chg="addSp modSldLayout">
        <pc:chgData name="JAVIER GONZALEZ PISANO" userId="b6c39300-9768-4656-89b0-ad37b2dda75c" providerId="ADAL" clId="{5394F84B-5193-4F28-BD1B-D8994A73F0B7}" dt="2021-09-12T06:33:24.689" v="0"/>
        <pc:sldMasterMkLst>
          <pc:docMk/>
          <pc:sldMasterMk cId="3053291281" sldId="2147483723"/>
        </pc:sldMasterMkLst>
        <pc:spChg chg="add">
          <ac:chgData name="JAVIER GONZALEZ PISANO" userId="b6c39300-9768-4656-89b0-ad37b2dda75c" providerId="ADAL" clId="{5394F84B-5193-4F28-BD1B-D8994A73F0B7}" dt="2021-09-12T06:33:24.689" v="0"/>
          <ac:spMkLst>
            <pc:docMk/>
            <pc:sldMasterMk cId="3053291281" sldId="2147483723"/>
            <ac:spMk id="8" creationId="{220510D5-5358-4109-9364-BA6E1F834F54}"/>
          </ac:spMkLst>
        </pc:spChg>
        <pc:spChg chg="add">
          <ac:chgData name="JAVIER GONZALEZ PISANO" userId="b6c39300-9768-4656-89b0-ad37b2dda75c" providerId="ADAL" clId="{5394F84B-5193-4F28-BD1B-D8994A73F0B7}" dt="2021-09-12T06:33:24.689" v="0"/>
          <ac:spMkLst>
            <pc:docMk/>
            <pc:sldMasterMk cId="3053291281" sldId="2147483723"/>
            <ac:spMk id="11" creationId="{B4048028-4875-4180-B7C9-7769882BD445}"/>
          </ac:spMkLst>
        </pc:spChg>
        <pc:picChg chg="add">
          <ac:chgData name="JAVIER GONZALEZ PISANO" userId="b6c39300-9768-4656-89b0-ad37b2dda75c" providerId="ADAL" clId="{5394F84B-5193-4F28-BD1B-D8994A73F0B7}" dt="2021-09-12T06:33:24.689" v="0"/>
          <ac:picMkLst>
            <pc:docMk/>
            <pc:sldMasterMk cId="3053291281" sldId="2147483723"/>
            <ac:picMk id="7" creationId="{6878978D-D632-4D05-833E-27FDA39217AD}"/>
          </ac:picMkLst>
        </pc:picChg>
        <pc:picChg chg="add">
          <ac:chgData name="JAVIER GONZALEZ PISANO" userId="b6c39300-9768-4656-89b0-ad37b2dda75c" providerId="ADAL" clId="{5394F84B-5193-4F28-BD1B-D8994A73F0B7}" dt="2021-09-12T06:33:24.689" v="0"/>
          <ac:picMkLst>
            <pc:docMk/>
            <pc:sldMasterMk cId="3053291281" sldId="2147483723"/>
            <ac:picMk id="9" creationId="{D7E87D81-8C53-49AB-A28A-AC10FD191BB8}"/>
          </ac:picMkLst>
        </pc:picChg>
        <pc:picChg chg="add">
          <ac:chgData name="JAVIER GONZALEZ PISANO" userId="b6c39300-9768-4656-89b0-ad37b2dda75c" providerId="ADAL" clId="{5394F84B-5193-4F28-BD1B-D8994A73F0B7}" dt="2021-09-12T06:33:24.689" v="0"/>
          <ac:picMkLst>
            <pc:docMk/>
            <pc:sldMasterMk cId="3053291281" sldId="2147483723"/>
            <ac:picMk id="10" creationId="{FE758BF6-AE80-4009-9FC6-AEAE2EC91A74}"/>
          </ac:picMkLst>
        </pc:picChg>
        <pc:sldLayoutChg chg="addSp">
          <pc:chgData name="JAVIER GONZALEZ PISANO" userId="b6c39300-9768-4656-89b0-ad37b2dda75c" providerId="ADAL" clId="{5394F84B-5193-4F28-BD1B-D8994A73F0B7}" dt="2021-09-12T06:33:24.689" v="0"/>
          <pc:sldLayoutMkLst>
            <pc:docMk/>
            <pc:sldMasterMk cId="3053291281" sldId="2147483723"/>
            <pc:sldLayoutMk cId="3875650364" sldId="2147483724"/>
          </pc:sldLayoutMkLst>
          <pc:picChg chg="add">
            <ac:chgData name="JAVIER GONZALEZ PISANO" userId="b6c39300-9768-4656-89b0-ad37b2dda75c" providerId="ADAL" clId="{5394F84B-5193-4F28-BD1B-D8994A73F0B7}" dt="2021-09-12T06:33:24.689" v="0"/>
            <ac:picMkLst>
              <pc:docMk/>
              <pc:sldMasterMk cId="3053291281" sldId="2147483723"/>
              <pc:sldLayoutMk cId="3875650364" sldId="2147483724"/>
              <ac:picMk id="7" creationId="{9D5DB078-17FD-4A83-951F-189E13CD634C}"/>
            </ac:picMkLst>
          </pc:picChg>
          <pc:picChg chg="add">
            <ac:chgData name="JAVIER GONZALEZ PISANO" userId="b6c39300-9768-4656-89b0-ad37b2dda75c" providerId="ADAL" clId="{5394F84B-5193-4F28-BD1B-D8994A73F0B7}" dt="2021-09-12T06:33:24.689" v="0"/>
            <ac:picMkLst>
              <pc:docMk/>
              <pc:sldMasterMk cId="3053291281" sldId="2147483723"/>
              <pc:sldLayoutMk cId="3875650364" sldId="2147483724"/>
              <ac:picMk id="8" creationId="{3F887B6E-D20C-440C-AC53-07AC23F95887}"/>
            </ac:picMkLst>
          </pc:picChg>
        </pc:sldLayoutChg>
      </pc:sldMasterChg>
      <pc:sldMasterChg chg="addSp modSldLayout">
        <pc:chgData name="JAVIER GONZALEZ PISANO" userId="b6c39300-9768-4656-89b0-ad37b2dda75c" providerId="ADAL" clId="{5394F84B-5193-4F28-BD1B-D8994A73F0B7}" dt="2021-09-12T06:33:58.455" v="7"/>
        <pc:sldMasterMkLst>
          <pc:docMk/>
          <pc:sldMasterMk cId="3613120827" sldId="2147483735"/>
        </pc:sldMasterMkLst>
        <pc:spChg chg="add">
          <ac:chgData name="JAVIER GONZALEZ PISANO" userId="b6c39300-9768-4656-89b0-ad37b2dda75c" providerId="ADAL" clId="{5394F84B-5193-4F28-BD1B-D8994A73F0B7}" dt="2021-09-12T06:33:58.455" v="7"/>
          <ac:spMkLst>
            <pc:docMk/>
            <pc:sldMasterMk cId="3613120827" sldId="2147483735"/>
            <ac:spMk id="8" creationId="{AB495830-34C7-4F86-98B1-4669A22A59E7}"/>
          </ac:spMkLst>
        </pc:spChg>
        <pc:spChg chg="add">
          <ac:chgData name="JAVIER GONZALEZ PISANO" userId="b6c39300-9768-4656-89b0-ad37b2dda75c" providerId="ADAL" clId="{5394F84B-5193-4F28-BD1B-D8994A73F0B7}" dt="2021-09-12T06:33:58.455" v="7"/>
          <ac:spMkLst>
            <pc:docMk/>
            <pc:sldMasterMk cId="3613120827" sldId="2147483735"/>
            <ac:spMk id="11" creationId="{05231867-C219-47D3-8064-4E60133BC490}"/>
          </ac:spMkLst>
        </pc:spChg>
        <pc:picChg chg="add">
          <ac:chgData name="JAVIER GONZALEZ PISANO" userId="b6c39300-9768-4656-89b0-ad37b2dda75c" providerId="ADAL" clId="{5394F84B-5193-4F28-BD1B-D8994A73F0B7}" dt="2021-09-12T06:33:58.455" v="7"/>
          <ac:picMkLst>
            <pc:docMk/>
            <pc:sldMasterMk cId="3613120827" sldId="2147483735"/>
            <ac:picMk id="7" creationId="{0B5AC6EF-AD00-48B3-9E17-BD488CA4AC59}"/>
          </ac:picMkLst>
        </pc:picChg>
        <pc:picChg chg="add">
          <ac:chgData name="JAVIER GONZALEZ PISANO" userId="b6c39300-9768-4656-89b0-ad37b2dda75c" providerId="ADAL" clId="{5394F84B-5193-4F28-BD1B-D8994A73F0B7}" dt="2021-09-12T06:33:58.455" v="7"/>
          <ac:picMkLst>
            <pc:docMk/>
            <pc:sldMasterMk cId="3613120827" sldId="2147483735"/>
            <ac:picMk id="9" creationId="{18CAF014-9500-4551-BF02-966624B23FA1}"/>
          </ac:picMkLst>
        </pc:picChg>
        <pc:picChg chg="add">
          <ac:chgData name="JAVIER GONZALEZ PISANO" userId="b6c39300-9768-4656-89b0-ad37b2dda75c" providerId="ADAL" clId="{5394F84B-5193-4F28-BD1B-D8994A73F0B7}" dt="2021-09-12T06:33:58.455" v="7"/>
          <ac:picMkLst>
            <pc:docMk/>
            <pc:sldMasterMk cId="3613120827" sldId="2147483735"/>
            <ac:picMk id="10" creationId="{DA5A0027-EAA8-4FA4-9F1F-FA28904C6765}"/>
          </ac:picMkLst>
        </pc:picChg>
        <pc:sldLayoutChg chg="addSp">
          <pc:chgData name="JAVIER GONZALEZ PISANO" userId="b6c39300-9768-4656-89b0-ad37b2dda75c" providerId="ADAL" clId="{5394F84B-5193-4F28-BD1B-D8994A73F0B7}" dt="2021-09-12T06:33:58.455" v="7"/>
          <pc:sldLayoutMkLst>
            <pc:docMk/>
            <pc:sldMasterMk cId="3613120827" sldId="2147483735"/>
            <pc:sldLayoutMk cId="1449860121" sldId="2147483736"/>
          </pc:sldLayoutMkLst>
          <pc:picChg chg="add">
            <ac:chgData name="JAVIER GONZALEZ PISANO" userId="b6c39300-9768-4656-89b0-ad37b2dda75c" providerId="ADAL" clId="{5394F84B-5193-4F28-BD1B-D8994A73F0B7}" dt="2021-09-12T06:33:58.455" v="7"/>
            <ac:picMkLst>
              <pc:docMk/>
              <pc:sldMasterMk cId="3613120827" sldId="2147483735"/>
              <pc:sldLayoutMk cId="1449860121" sldId="2147483736"/>
              <ac:picMk id="7" creationId="{2B338296-56A6-4C77-B383-C21264FDFF11}"/>
            </ac:picMkLst>
          </pc:picChg>
          <pc:picChg chg="add">
            <ac:chgData name="JAVIER GONZALEZ PISANO" userId="b6c39300-9768-4656-89b0-ad37b2dda75c" providerId="ADAL" clId="{5394F84B-5193-4F28-BD1B-D8994A73F0B7}" dt="2021-09-12T06:33:58.455" v="7"/>
            <ac:picMkLst>
              <pc:docMk/>
              <pc:sldMasterMk cId="3613120827" sldId="2147483735"/>
              <pc:sldLayoutMk cId="1449860121" sldId="2147483736"/>
              <ac:picMk id="8" creationId="{CBA7A622-88D5-453E-97A1-69224D793ACB}"/>
            </ac:picMkLst>
          </pc:picChg>
        </pc:sldLayoutChg>
      </pc:sldMasterChg>
      <pc:sldMasterChg chg="addSp delSp modSp modSldLayout">
        <pc:chgData name="JAVIER GONZALEZ PISANO" userId="b6c39300-9768-4656-89b0-ad37b2dda75c" providerId="ADAL" clId="{5394F84B-5193-4F28-BD1B-D8994A73F0B7}" dt="2021-09-13T04:30:38.874" v="288"/>
        <pc:sldMasterMkLst>
          <pc:docMk/>
          <pc:sldMasterMk cId="2636438614" sldId="2147483747"/>
        </pc:sldMasterMkLst>
        <pc:spChg chg="add">
          <ac:chgData name="JAVIER GONZALEZ PISANO" userId="b6c39300-9768-4656-89b0-ad37b2dda75c" providerId="ADAL" clId="{5394F84B-5193-4F28-BD1B-D8994A73F0B7}" dt="2021-09-12T06:34:16.799" v="10"/>
          <ac:spMkLst>
            <pc:docMk/>
            <pc:sldMasterMk cId="2636438614" sldId="2147483747"/>
            <ac:spMk id="8" creationId="{1C457A0D-C9C4-4750-93CA-2BD26D9E6B41}"/>
          </ac:spMkLst>
        </pc:spChg>
        <pc:spChg chg="add">
          <ac:chgData name="JAVIER GONZALEZ PISANO" userId="b6c39300-9768-4656-89b0-ad37b2dda75c" providerId="ADAL" clId="{5394F84B-5193-4F28-BD1B-D8994A73F0B7}" dt="2021-09-12T06:34:16.799" v="10"/>
          <ac:spMkLst>
            <pc:docMk/>
            <pc:sldMasterMk cId="2636438614" sldId="2147483747"/>
            <ac:spMk id="11" creationId="{AA6CD0FA-A379-421E-B377-9EAA6CC9757B}"/>
          </ac:spMkLst>
        </pc:spChg>
        <pc:picChg chg="add">
          <ac:chgData name="JAVIER GONZALEZ PISANO" userId="b6c39300-9768-4656-89b0-ad37b2dda75c" providerId="ADAL" clId="{5394F84B-5193-4F28-BD1B-D8994A73F0B7}" dt="2021-09-12T06:34:16.799" v="10"/>
          <ac:picMkLst>
            <pc:docMk/>
            <pc:sldMasterMk cId="2636438614" sldId="2147483747"/>
            <ac:picMk id="7" creationId="{CEA64AF4-C844-4BF1-9D0C-18C9D81A89DC}"/>
          </ac:picMkLst>
        </pc:picChg>
        <pc:picChg chg="add mod">
          <ac:chgData name="JAVIER GONZALEZ PISANO" userId="b6c39300-9768-4656-89b0-ad37b2dda75c" providerId="ADAL" clId="{5394F84B-5193-4F28-BD1B-D8994A73F0B7}" dt="2021-09-12T06:39:18.135" v="41" actId="1076"/>
          <ac:picMkLst>
            <pc:docMk/>
            <pc:sldMasterMk cId="2636438614" sldId="2147483747"/>
            <ac:picMk id="9" creationId="{751EDCA6-9522-4BD8-AFE2-0E0F66050E80}"/>
          </ac:picMkLst>
        </pc:picChg>
        <pc:picChg chg="add">
          <ac:chgData name="JAVIER GONZALEZ PISANO" userId="b6c39300-9768-4656-89b0-ad37b2dda75c" providerId="ADAL" clId="{5394F84B-5193-4F28-BD1B-D8994A73F0B7}" dt="2021-09-12T06:34:16.799" v="10"/>
          <ac:picMkLst>
            <pc:docMk/>
            <pc:sldMasterMk cId="2636438614" sldId="2147483747"/>
            <ac:picMk id="10" creationId="{5E6D2965-44CC-46A4-B6B6-903BEF85F209}"/>
          </ac:picMkLst>
        </pc:picChg>
        <pc:picChg chg="add del mod">
          <ac:chgData name="JAVIER GONZALEZ PISANO" userId="b6c39300-9768-4656-89b0-ad37b2dda75c" providerId="ADAL" clId="{5394F84B-5193-4F28-BD1B-D8994A73F0B7}" dt="2021-09-12T06:42:29.808" v="52"/>
          <ac:picMkLst>
            <pc:docMk/>
            <pc:sldMasterMk cId="2636438614" sldId="2147483747"/>
            <ac:picMk id="12" creationId="{2DB52C42-1150-432B-A656-600368A0A3B2}"/>
          </ac:picMkLst>
        </pc:picChg>
        <pc:picChg chg="add mod">
          <ac:chgData name="JAVIER GONZALEZ PISANO" userId="b6c39300-9768-4656-89b0-ad37b2dda75c" providerId="ADAL" clId="{5394F84B-5193-4F28-BD1B-D8994A73F0B7}" dt="2021-09-13T04:30:38.874" v="288"/>
          <ac:picMkLst>
            <pc:docMk/>
            <pc:sldMasterMk cId="2636438614" sldId="2147483747"/>
            <ac:picMk id="13" creationId="{7B7DA30B-3197-4496-953F-A25AE9829123}"/>
          </ac:picMkLst>
        </pc:picChg>
        <pc:sldLayoutChg chg="addSp delSp modSp mod">
          <pc:chgData name="JAVIER GONZALEZ PISANO" userId="b6c39300-9768-4656-89b0-ad37b2dda75c" providerId="ADAL" clId="{5394F84B-5193-4F28-BD1B-D8994A73F0B7}" dt="2021-09-12T06:41:38.415" v="50" actId="1076"/>
          <pc:sldLayoutMkLst>
            <pc:docMk/>
            <pc:sldMasterMk cId="2636438614" sldId="2147483747"/>
            <pc:sldLayoutMk cId="2802216127" sldId="2147483748"/>
          </pc:sldLayoutMkLst>
          <pc:spChg chg="del">
            <ac:chgData name="JAVIER GONZALEZ PISANO" userId="b6c39300-9768-4656-89b0-ad37b2dda75c" providerId="ADAL" clId="{5394F84B-5193-4F28-BD1B-D8994A73F0B7}" dt="2021-09-12T06:41:34.268" v="49" actId="478"/>
            <ac:spMkLst>
              <pc:docMk/>
              <pc:sldMasterMk cId="2636438614" sldId="2147483747"/>
              <pc:sldLayoutMk cId="2802216127" sldId="2147483748"/>
              <ac:spMk id="4" creationId="{00000000-0000-0000-0000-000000000000}"/>
            </ac:spMkLst>
          </pc:spChg>
          <pc:picChg chg="add del mod">
            <ac:chgData name="JAVIER GONZALEZ PISANO" userId="b6c39300-9768-4656-89b0-ad37b2dda75c" providerId="ADAL" clId="{5394F84B-5193-4F28-BD1B-D8994A73F0B7}" dt="2021-09-12T06:39:38.310" v="42" actId="478"/>
            <ac:picMkLst>
              <pc:docMk/>
              <pc:sldMasterMk cId="2636438614" sldId="2147483747"/>
              <pc:sldLayoutMk cId="2802216127" sldId="2147483748"/>
              <ac:picMk id="7" creationId="{BA8A73C3-91D7-4E7F-99BF-89F71E21EDF0}"/>
            </ac:picMkLst>
          </pc:picChg>
          <pc:picChg chg="add del">
            <ac:chgData name="JAVIER GONZALEZ PISANO" userId="b6c39300-9768-4656-89b0-ad37b2dda75c" providerId="ADAL" clId="{5394F84B-5193-4F28-BD1B-D8994A73F0B7}" dt="2021-09-12T06:37:50.168" v="30" actId="478"/>
            <ac:picMkLst>
              <pc:docMk/>
              <pc:sldMasterMk cId="2636438614" sldId="2147483747"/>
              <pc:sldLayoutMk cId="2802216127" sldId="2147483748"/>
              <ac:picMk id="8" creationId="{536A4826-C568-4C88-8A67-BDAC99425868}"/>
            </ac:picMkLst>
          </pc:picChg>
          <pc:picChg chg="add del mod">
            <ac:chgData name="JAVIER GONZALEZ PISANO" userId="b6c39300-9768-4656-89b0-ad37b2dda75c" providerId="ADAL" clId="{5394F84B-5193-4F28-BD1B-D8994A73F0B7}" dt="2021-09-12T06:39:00.166" v="38" actId="478"/>
            <ac:picMkLst>
              <pc:docMk/>
              <pc:sldMasterMk cId="2636438614" sldId="2147483747"/>
              <pc:sldLayoutMk cId="2802216127" sldId="2147483748"/>
              <ac:picMk id="9" creationId="{A81A4ABE-76A8-47C1-BD08-EFF4DBB84CAB}"/>
            </ac:picMkLst>
          </pc:picChg>
          <pc:picChg chg="add mod">
            <ac:chgData name="JAVIER GONZALEZ PISANO" userId="b6c39300-9768-4656-89b0-ad37b2dda75c" providerId="ADAL" clId="{5394F84B-5193-4F28-BD1B-D8994A73F0B7}" dt="2021-09-12T06:41:38.415" v="50" actId="1076"/>
            <ac:picMkLst>
              <pc:docMk/>
              <pc:sldMasterMk cId="2636438614" sldId="2147483747"/>
              <pc:sldLayoutMk cId="2802216127" sldId="2147483748"/>
              <ac:picMk id="10" creationId="{570B9E19-F03E-406D-88E3-B1B0DAAC91D6}"/>
            </ac:picMkLst>
          </pc:picChg>
        </pc:sldLayoutChg>
        <pc:sldLayoutChg chg="modSp">
          <pc:chgData name="JAVIER GONZALEZ PISANO" userId="b6c39300-9768-4656-89b0-ad37b2dda75c" providerId="ADAL" clId="{5394F84B-5193-4F28-BD1B-D8994A73F0B7}" dt="2021-09-12T06:37:15.817" v="26" actId="16037"/>
          <pc:sldLayoutMkLst>
            <pc:docMk/>
            <pc:sldMasterMk cId="2636438614" sldId="2147483747"/>
            <pc:sldLayoutMk cId="905519936" sldId="2147483749"/>
          </pc:sldLayoutMkLst>
          <pc:spChg chg="mod">
            <ac:chgData name="JAVIER GONZALEZ PISANO" userId="b6c39300-9768-4656-89b0-ad37b2dda75c" providerId="ADAL" clId="{5394F84B-5193-4F28-BD1B-D8994A73F0B7}" dt="2021-09-12T06:35:29.798" v="22" actId="16037"/>
            <ac:spMkLst>
              <pc:docMk/>
              <pc:sldMasterMk cId="2636438614" sldId="2147483747"/>
              <pc:sldLayoutMk cId="905519936" sldId="2147483749"/>
              <ac:spMk id="2" creationId="{00000000-0000-0000-0000-000000000000}"/>
            </ac:spMkLst>
          </pc:spChg>
          <pc:spChg chg="mod">
            <ac:chgData name="JAVIER GONZALEZ PISANO" userId="b6c39300-9768-4656-89b0-ad37b2dda75c" providerId="ADAL" clId="{5394F84B-5193-4F28-BD1B-D8994A73F0B7}" dt="2021-09-12T06:37:15.817" v="26" actId="16037"/>
            <ac:spMkLst>
              <pc:docMk/>
              <pc:sldMasterMk cId="2636438614" sldId="2147483747"/>
              <pc:sldLayoutMk cId="905519936" sldId="2147483749"/>
              <ac:spMk id="3" creationId="{00000000-0000-0000-0000-000000000000}"/>
            </ac:spMkLst>
          </pc:spChg>
        </pc:sldLayoutChg>
      </pc:sldMasterChg>
    </pc:docChg>
  </pc:docChgLst>
  <pc:docChgLst>
    <pc:chgData name="JAVIER GONZALEZ PISANO" userId="b6c39300-9768-4656-89b0-ad37b2dda75c" providerId="ADAL" clId="{D0635559-E381-46A5-83F6-61F6C343EF4F}"/>
    <pc:docChg chg="custSel modSld">
      <pc:chgData name="JAVIER GONZALEZ PISANO" userId="b6c39300-9768-4656-89b0-ad37b2dda75c" providerId="ADAL" clId="{D0635559-E381-46A5-83F6-61F6C343EF4F}" dt="2021-09-13T05:26:26.333" v="33" actId="478"/>
      <pc:docMkLst>
        <pc:docMk/>
      </pc:docMkLst>
      <pc:sldChg chg="delSp modSp mod">
        <pc:chgData name="JAVIER GONZALEZ PISANO" userId="b6c39300-9768-4656-89b0-ad37b2dda75c" providerId="ADAL" clId="{D0635559-E381-46A5-83F6-61F6C343EF4F}" dt="2021-09-13T05:26:26.333" v="33" actId="478"/>
        <pc:sldMkLst>
          <pc:docMk/>
          <pc:sldMk cId="0" sldId="320"/>
        </pc:sldMkLst>
        <pc:spChg chg="mod">
          <ac:chgData name="JAVIER GONZALEZ PISANO" userId="b6c39300-9768-4656-89b0-ad37b2dda75c" providerId="ADAL" clId="{D0635559-E381-46A5-83F6-61F6C343EF4F}" dt="2021-09-13T05:26:24.742" v="32" actId="20577"/>
          <ac:spMkLst>
            <pc:docMk/>
            <pc:sldMk cId="0" sldId="320"/>
            <ac:spMk id="4098" creationId="{00000000-0000-0000-0000-000000000000}"/>
          </ac:spMkLst>
        </pc:spChg>
        <pc:picChg chg="del">
          <ac:chgData name="JAVIER GONZALEZ PISANO" userId="b6c39300-9768-4656-89b0-ad37b2dda75c" providerId="ADAL" clId="{D0635559-E381-46A5-83F6-61F6C343EF4F}" dt="2021-09-13T05:26:26.333" v="33" actId="478"/>
          <ac:picMkLst>
            <pc:docMk/>
            <pc:sldMk cId="0" sldId="320"/>
            <ac:picMk id="7" creationId="{155D65CA-B699-4956-86F7-4A8BC52942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D3B121-B017-4453-BFF7-82967AA5163F}" type="datetimeFigureOut">
              <a:rPr lang="es-ES"/>
              <a:pPr>
                <a:defRPr/>
              </a:pPr>
              <a:t>21/09/2021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C716084-4319-4503-BE7A-11BDC145DA7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00297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pic>
        <p:nvPicPr>
          <p:cNvPr id="10" name="Imagen 9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570B9E19-F03E-406D-88E3-B1B0DAAC9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600" y="6336898"/>
            <a:ext cx="639142" cy="3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1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74100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475112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1993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46780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51709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06607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293120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45389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79816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28622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342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2B5B9-03E7-4799-940E-3B64042BD687}" type="datetimeFigureOut">
              <a:rPr lang="es-ES" smtClean="0"/>
              <a:t>21/09/2021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43BF1-5D6D-41C9-AB4D-4FD33EEC5906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A64AF4-C844-4BF1-9D0C-18C9D81A89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6563"/>
            <a:ext cx="91440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4 CuadroTexto">
            <a:extLst>
              <a:ext uri="{FF2B5EF4-FFF2-40B4-BE49-F238E27FC236}">
                <a16:creationId xmlns:a16="http://schemas.microsoft.com/office/drawing/2014/main" id="{1C457A0D-C9C4-4750-93CA-2BD26D9E6B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01380" y="6343609"/>
            <a:ext cx="29523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eaLnBrk="1" hangingPunct="1">
              <a:defRPr/>
            </a:pPr>
            <a:r>
              <a:rPr lang="es-ES" altLang="es-ES" sz="1400" i="1" dirty="0">
                <a:latin typeface="Calibri Light" panose="020F0302020204030204" pitchFamily="34" charset="0"/>
              </a:rPr>
              <a:t>Diseño de Interfaces</a:t>
            </a:r>
            <a:r>
              <a:rPr lang="es-ES" altLang="es-ES" sz="1400" i="1" baseline="0" dirty="0">
                <a:latin typeface="Calibri Light" panose="020F0302020204030204" pitchFamily="34" charset="0"/>
              </a:rPr>
              <a:t> Web </a:t>
            </a:r>
            <a:r>
              <a:rPr lang="es-ES" altLang="es-ES" sz="1400" i="1" dirty="0">
                <a:latin typeface="Calibri Light" panose="020F0302020204030204" pitchFamily="34" charset="0"/>
              </a:rPr>
              <a:t>(DIW)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1EDCA6-9522-4BD8-AFE2-0E0F66050E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6985"/>
            <a:ext cx="9144000" cy="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mirrors.creativecommons.org/presskit/buttons/88x31/png/by-sa.png">
            <a:extLst>
              <a:ext uri="{FF2B5EF4-FFF2-40B4-BE49-F238E27FC236}">
                <a16:creationId xmlns:a16="http://schemas.microsoft.com/office/drawing/2014/main" id="{5E6D2965-44CC-46A4-B6B6-903BEF85F2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" y="6380759"/>
            <a:ext cx="6889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CuadroTexto">
            <a:extLst>
              <a:ext uri="{FF2B5EF4-FFF2-40B4-BE49-F238E27FC236}">
                <a16:creationId xmlns:a16="http://schemas.microsoft.com/office/drawing/2014/main" id="{AA6CD0FA-A379-421E-B377-9EAA6CC975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92645" y="6343609"/>
            <a:ext cx="14132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eaLnBrk="1" hangingPunct="1">
              <a:defRPr/>
            </a:pPr>
            <a:r>
              <a:rPr lang="es-ES" altLang="es-ES" sz="1400" i="1">
                <a:latin typeface="Calibri Light" panose="020F0302020204030204" pitchFamily="34" charset="0"/>
              </a:rPr>
              <a:t>Curso 2021-2022</a:t>
            </a:r>
            <a:endParaRPr lang="es-ES" altLang="es-ES" sz="1400" i="1" dirty="0">
              <a:latin typeface="Calibri Light" panose="020F0302020204030204" pitchFamily="34" charset="0"/>
            </a:endParaRPr>
          </a:p>
        </p:txBody>
      </p:sp>
      <p:pic>
        <p:nvPicPr>
          <p:cNvPr id="13" name="Imagen 12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7B7DA30B-3197-4496-953F-A25AE982912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71600" y="6336898"/>
            <a:ext cx="639142" cy="3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3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Question_in_a_question_in_a_question_in_a_question.gi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aviergpi@educastur.or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ommons.wikimedia.org/wiki/File:Stylized_eye.sv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odp2esSV9E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rystal_KMZ_cameras.jpg" TargetMode="External"/><Relationship Id="rId2" Type="http://schemas.openxmlformats.org/officeDocument/2006/relationships/hyperlink" Target="https://commons.wikimedia.org/wiki/File:Question_in_a_question_in_a_question_in_a_question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creativecommons.org/licenses/by-sa/4.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hyperlink" Target="https://commons.wikimedia.org/wiki/File:Question_in_a_question_in_a_question_in_a_question.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0.xml"/><Relationship Id="rId7" Type="http://schemas.openxmlformats.org/officeDocument/2006/relationships/slide" Target="slide2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31.xml"/><Relationship Id="rId5" Type="http://schemas.openxmlformats.org/officeDocument/2006/relationships/slide" Target="slide15.xml"/><Relationship Id="rId10" Type="http://schemas.openxmlformats.org/officeDocument/2006/relationships/slide" Target="slide29.xml"/><Relationship Id="rId4" Type="http://schemas.openxmlformats.org/officeDocument/2006/relationships/slide" Target="slide13.xml"/><Relationship Id="rId9" Type="http://schemas.openxmlformats.org/officeDocument/2006/relationships/slide" Target="slide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4 Título"/>
          <p:cNvSpPr>
            <a:spLocks noGrp="1"/>
          </p:cNvSpPr>
          <p:nvPr>
            <p:ph type="ctrTitle"/>
          </p:nvPr>
        </p:nvSpPr>
        <p:spPr>
          <a:xfrm>
            <a:off x="251520" y="1833943"/>
            <a:ext cx="8352927" cy="1568956"/>
          </a:xfrm>
        </p:spPr>
        <p:txBody>
          <a:bodyPr anchor="b">
            <a:noAutofit/>
          </a:bodyPr>
          <a:lstStyle/>
          <a:p>
            <a:r>
              <a:rPr lang="es-ES" altLang="es-ES" sz="6600">
                <a:latin typeface="Abadi" panose="020B0604020202020204" pitchFamily="34" charset="0"/>
              </a:rPr>
              <a:t>Principios de Percepción</a:t>
            </a:r>
          </a:p>
        </p:txBody>
      </p:sp>
      <p:pic>
        <p:nvPicPr>
          <p:cNvPr id="3" name="Imagen 2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2A9B303B-7F5C-4F93-BD0C-6835EC7A0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309320"/>
            <a:ext cx="639142" cy="371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E976036-8CE2-4578-AA9E-2995CB7944D3}"/>
              </a:ext>
            </a:extLst>
          </p:cNvPr>
          <p:cNvSpPr txBox="1"/>
          <p:nvPr/>
        </p:nvSpPr>
        <p:spPr>
          <a:xfrm>
            <a:off x="5652120" y="5589240"/>
            <a:ext cx="33123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100" i="1">
                <a:solidFill>
                  <a:srgbClr val="0645AD"/>
                </a:solidFill>
                <a:hlinkClick r:id="rId3"/>
              </a:rPr>
            </a:br>
            <a:r>
              <a:rPr lang="en-US" sz="1100" b="0" i="1">
                <a:solidFill>
                  <a:srgbClr val="202122"/>
                </a:solidFill>
                <a:effectLst/>
              </a:rPr>
              <a:t>Imagen: </a:t>
            </a:r>
            <a:r>
              <a:rPr kumimoji="0" lang="es-ES" altLang="es-ES" sz="1100" b="0" i="1" u="none" strike="noStrike" cap="none" normalizeH="0" baseline="0">
                <a:ln>
                  <a:noFill/>
                </a:ln>
                <a:solidFill>
                  <a:srgbClr val="0645AD"/>
                </a:solidFill>
                <a:effectLst/>
                <a:hlinkClick r:id="rId4"/>
              </a:rPr>
              <a:t>camelNotation</a:t>
            </a:r>
            <a:r>
              <a:rPr kumimoji="0" lang="es-ES" altLang="es-E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CC0, via Wikimedia Commons </a:t>
            </a:r>
            <a:endParaRPr lang="es-ES" sz="1100" i="1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0B48892D-51E8-4A5D-A0F7-9A0BE690A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61" y="281902"/>
            <a:ext cx="2575172" cy="10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1">
            <a:extLst>
              <a:ext uri="{FF2B5EF4-FFF2-40B4-BE49-F238E27FC236}">
                <a16:creationId xmlns:a16="http://schemas.microsoft.com/office/drawing/2014/main" id="{0D4A86F0-C7AC-4302-B77E-788D7AC65C63}"/>
              </a:ext>
            </a:extLst>
          </p:cNvPr>
          <p:cNvSpPr txBox="1">
            <a:spLocks/>
          </p:cNvSpPr>
          <p:nvPr/>
        </p:nvSpPr>
        <p:spPr>
          <a:xfrm>
            <a:off x="1691680" y="4365104"/>
            <a:ext cx="6336704" cy="1368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altLang="es-ES" sz="2800"/>
              <a:t>UD1. Planificación de Interfaces gráficas</a:t>
            </a:r>
          </a:p>
          <a:p>
            <a:pPr algn="l"/>
            <a:r>
              <a:rPr lang="es-ES" altLang="es-ES" sz="2800"/>
              <a:t>Javier G. Pisano </a:t>
            </a:r>
            <a:r>
              <a:rPr lang="es-ES" altLang="es-ES" sz="2800" b="1"/>
              <a:t>(</a:t>
            </a:r>
            <a:r>
              <a:rPr lang="es-ES" altLang="es-ES" sz="2800" b="1">
                <a:hlinkClick r:id="rId6"/>
              </a:rPr>
              <a:t>javiergpi@educastur.org</a:t>
            </a:r>
            <a:r>
              <a:rPr lang="es-ES" altLang="es-ES" sz="2800" b="1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Semejanza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199" y="1600201"/>
            <a:ext cx="8300693" cy="4421087"/>
          </a:xfrm>
        </p:spPr>
        <p:txBody>
          <a:bodyPr/>
          <a:lstStyle/>
          <a:p>
            <a:r>
              <a:rPr lang="es-ES" sz="2800" dirty="0"/>
              <a:t>Los elementos </a:t>
            </a:r>
            <a:r>
              <a:rPr lang="es-ES" sz="2800"/>
              <a:t>que comparten ciertos elementos visuales se agrupan</a:t>
            </a:r>
            <a:endParaRPr lang="es-ES" sz="2800" dirty="0"/>
          </a:p>
          <a:p>
            <a:r>
              <a:rPr lang="es-ES" sz="2800" dirty="0"/>
              <a:t>La semejanza depende de la forma, el color u otros aspectos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80F2A3-0A8C-470F-8B15-6A504985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429000"/>
            <a:ext cx="4096322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2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7886700" cy="1325563"/>
          </a:xfrm>
        </p:spPr>
        <p:txBody>
          <a:bodyPr/>
          <a:lstStyle/>
          <a:p>
            <a:r>
              <a:rPr lang="es-ES"/>
              <a:t>Semejanza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3" y="-5898"/>
            <a:ext cx="5004048" cy="60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45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82E8D2-8DD6-4567-B9B7-C9BD7B52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7" y="14601"/>
            <a:ext cx="5148064" cy="600352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5DA08D77-4D60-42DD-A7E8-FBE24587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276872"/>
            <a:ext cx="7886700" cy="1325563"/>
          </a:xfrm>
        </p:spPr>
        <p:txBody>
          <a:bodyPr/>
          <a:lstStyle/>
          <a:p>
            <a:r>
              <a:rPr lang="es-ES"/>
              <a:t>Semejanza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555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Región común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493437"/>
            <a:ext cx="7886700" cy="4351338"/>
          </a:xfrm>
        </p:spPr>
        <p:txBody>
          <a:bodyPr/>
          <a:lstStyle/>
          <a:p>
            <a:r>
              <a:rPr lang="es-ES"/>
              <a:t>Los elementos encerrados dentro de una misma región son percibidos como un grupo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15E772-32C5-4702-98DE-D0A0DE04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780928"/>
            <a:ext cx="5214547" cy="30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36E9B-A30D-4C86-A32B-0031788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49" y="2276872"/>
            <a:ext cx="3086100" cy="1335682"/>
          </a:xfrm>
        </p:spPr>
        <p:txBody>
          <a:bodyPr/>
          <a:lstStyle/>
          <a:p>
            <a:r>
              <a:rPr lang="es-ES"/>
              <a:t>Región común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8BF355-5E40-48AA-8C09-7F69EC67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47AEC1-BE27-4D55-820E-5CD75BB3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43BF1-5D6D-41C9-AB4D-4FD33EEC5906}" type="slidenum">
              <a:rPr lang="es-ES" smtClean="0"/>
              <a:t>14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6CE384-C50B-4BDA-B830-2B0FEB2C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0201"/>
            <a:ext cx="4363579" cy="58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6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es-ES"/>
              <a:t>Cierre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Un conjunto de elementos es reconocido como grupo al construir una forma reconocida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B5EB54-AD4A-479B-AC16-92BDCB49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75" y="3212976"/>
            <a:ext cx="6567849" cy="23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4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Cierre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433" y="3642956"/>
            <a:ext cx="2905125" cy="2362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1" y="2780928"/>
            <a:ext cx="4688126" cy="29991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40DFFB-0D60-4678-B6D5-14C15950A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58399"/>
            <a:ext cx="1814270" cy="23624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DF9585-A148-4B2A-BA4A-BED199398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775" y="1696382"/>
            <a:ext cx="1665527" cy="17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51982-6F6E-4353-8ADC-F5364E3A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Cierre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19ED15-D7CA-4F58-B60F-73237BC371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056F90A-E317-4CFB-B482-DE57D9759A05}" type="slidenum">
              <a:rPr lang="es-ES" smtClean="0"/>
              <a:t>17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C0CFA0-1A92-4C4F-934B-072552D2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41" y="3645024"/>
            <a:ext cx="5775409" cy="11521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7E47AB-A8C8-4031-9CBD-3F29F4E15B5E}"/>
              </a:ext>
            </a:extLst>
          </p:cNvPr>
          <p:cNvSpPr txBox="1"/>
          <p:nvPr/>
        </p:nvSpPr>
        <p:spPr>
          <a:xfrm>
            <a:off x="934576" y="1439494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/>
              <a:t>Muy usado en el diseño de iconos</a:t>
            </a:r>
          </a:p>
        </p:txBody>
      </p:sp>
    </p:spTree>
    <p:extLst>
      <p:ext uri="{BB962C8B-B14F-4D97-AF65-F5344CB8AC3E}">
        <p14:creationId xmlns:p14="http://schemas.microsoft.com/office/powerpoint/2010/main" val="412046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3421"/>
            <a:ext cx="7886700" cy="1165340"/>
          </a:xfrm>
        </p:spPr>
        <p:txBody>
          <a:bodyPr/>
          <a:lstStyle/>
          <a:p>
            <a:r>
              <a:rPr lang="es-ES"/>
              <a:t>Cierre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1268761"/>
            <a:ext cx="8352928" cy="4351338"/>
          </a:xfrm>
        </p:spPr>
        <p:txBody>
          <a:bodyPr>
            <a:normAutofit/>
          </a:bodyPr>
          <a:lstStyle/>
          <a:p>
            <a:r>
              <a:rPr lang="es-ES" sz="3200" dirty="0"/>
              <a:t>Ojo, el mecanismo tiene que ser fácil de descubrir</a:t>
            </a:r>
          </a:p>
          <a:p>
            <a:pPr lvl="1"/>
            <a:r>
              <a:rPr lang="es-ES" sz="2800" dirty="0"/>
              <a:t>El usuario no debería hacer esfuerzo para interpretar el mensaje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945500"/>
            <a:ext cx="3285766" cy="8375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923974"/>
            <a:ext cx="3314003" cy="10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Simetría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428983"/>
            <a:ext cx="7886700" cy="4351338"/>
          </a:xfrm>
        </p:spPr>
        <p:txBody>
          <a:bodyPr>
            <a:normAutofit/>
          </a:bodyPr>
          <a:lstStyle/>
          <a:p>
            <a:r>
              <a:rPr lang="es-ES" sz="3200"/>
              <a:t>Elementos simétricos son percibidos como grupo a pesar de la distancia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7D6B21-D520-4859-A251-F1AA4983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86" y="3068960"/>
            <a:ext cx="4763318" cy="27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5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59" y="147804"/>
            <a:ext cx="7886700" cy="1066466"/>
          </a:xfrm>
        </p:spPr>
        <p:txBody>
          <a:bodyPr/>
          <a:lstStyle/>
          <a:p>
            <a:r>
              <a:rPr lang="es-ES">
                <a:latin typeface="Abadi" panose="020B0604020104020204" pitchFamily="34" charset="0"/>
              </a:rPr>
              <a:t>Objetivos de aprendizaje</a:t>
            </a:r>
            <a:endParaRPr lang="es-ES" dirty="0">
              <a:latin typeface="Abadi" panose="020B0604020104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351338"/>
          </a:xfrm>
        </p:spPr>
        <p:txBody>
          <a:bodyPr>
            <a:normAutofit/>
          </a:bodyPr>
          <a:lstStyle/>
          <a:p>
            <a:r>
              <a:rPr lang="es-ES" sz="3200">
                <a:latin typeface="Abadi Extra Light" panose="020B0604020202020204" pitchFamily="34" charset="0"/>
              </a:rPr>
              <a:t>Comprender los principios que guían el funcionamiento del cerebro a la hora de procesar información.</a:t>
            </a:r>
          </a:p>
          <a:p>
            <a:endParaRPr lang="es-ES" sz="3200">
              <a:latin typeface="Abadi Extra Light" panose="020B0604020202020204" pitchFamily="34" charset="0"/>
            </a:endParaRPr>
          </a:p>
          <a:p>
            <a:r>
              <a:rPr lang="es-ES" sz="3200">
                <a:latin typeface="Abadi Extra Light" panose="020B0604020202020204" pitchFamily="34" charset="0"/>
              </a:rPr>
              <a:t>Reconocer dichos principios en ejemplos reales</a:t>
            </a:r>
          </a:p>
        </p:txBody>
      </p:sp>
      <p:pic>
        <p:nvPicPr>
          <p:cNvPr id="6" name="Imagen 5" descr="Una señal de alto&#10;&#10;Descripción generada automáticamente con confianza media">
            <a:extLst>
              <a:ext uri="{FF2B5EF4-FFF2-40B4-BE49-F238E27FC236}">
                <a16:creationId xmlns:a16="http://schemas.microsoft.com/office/drawing/2014/main" id="{E7C6D135-0F23-4C48-A577-CDE249621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22840"/>
            <a:ext cx="1099981" cy="10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9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Simetría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556792"/>
            <a:ext cx="3971329" cy="43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B25BB-37C3-4000-A13A-CEF10049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3" y="2420022"/>
            <a:ext cx="2791222" cy="1325563"/>
          </a:xfrm>
        </p:spPr>
        <p:txBody>
          <a:bodyPr/>
          <a:lstStyle/>
          <a:p>
            <a:r>
              <a:rPr lang="es-ES"/>
              <a:t>Simetría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F6F582-4941-42C4-A2F3-28C1DF3FD5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056F90A-E317-4CFB-B482-DE57D9759A05}" type="slidenum">
              <a:rPr lang="es-ES" smtClean="0"/>
              <a:t>21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93D208-96DF-4FFC-BF7C-7CA21DF2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33" y="21526"/>
            <a:ext cx="6169532" cy="60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57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Continuidad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351338"/>
          </a:xfrm>
        </p:spPr>
        <p:txBody>
          <a:bodyPr>
            <a:normAutofit/>
          </a:bodyPr>
          <a:lstStyle/>
          <a:p>
            <a:r>
              <a:rPr lang="es-ES" sz="2800"/>
              <a:t>Nuestra atención visual tiende a seguir la dirección espacial de los elementos</a:t>
            </a:r>
            <a:endParaRPr lang="es-ES"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D99B7E-194B-4859-9F46-67B725A8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24944"/>
            <a:ext cx="5936414" cy="287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8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5138D-ADA5-4B01-A797-D1097F3A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Continuidad</a:t>
            </a:r>
          </a:p>
        </p:txBody>
      </p:sp>
      <p:pic>
        <p:nvPicPr>
          <p:cNvPr id="6" name="Elementos multimedia en línea 5" title="Bobby McFerrin Demonstrates the Power of the Pentatonic Scale">
            <a:hlinkClick r:id="" action="ppaction://media"/>
            <a:extLst>
              <a:ext uri="{FF2B5EF4-FFF2-40B4-BE49-F238E27FC236}">
                <a16:creationId xmlns:a16="http://schemas.microsoft.com/office/drawing/2014/main" id="{EB147FD6-BD88-4D77-B3BC-1E01A5B622B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9672" y="1988840"/>
            <a:ext cx="6298753" cy="35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353" y="2370174"/>
            <a:ext cx="7886700" cy="1325563"/>
          </a:xfrm>
        </p:spPr>
        <p:txBody>
          <a:bodyPr/>
          <a:lstStyle/>
          <a:p>
            <a:r>
              <a:rPr lang="es-ES"/>
              <a:t>Continuidad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7019E8-CD5F-4CD7-BD94-F898E6DA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476672"/>
            <a:ext cx="569483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47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Dirección común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/>
              <a:t>Tendemos a agrupar los elementos que poseen una dirección similar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692515-5399-48FC-A1DF-4D814698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212976"/>
            <a:ext cx="4410691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84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103437"/>
            <a:ext cx="2592288" cy="1325563"/>
          </a:xfrm>
        </p:spPr>
        <p:txBody>
          <a:bodyPr/>
          <a:lstStyle/>
          <a:p>
            <a:r>
              <a:rPr lang="es-ES"/>
              <a:t>Dirección </a:t>
            </a:r>
            <a:br>
              <a:rPr lang="es-ES"/>
            </a:br>
            <a:r>
              <a:rPr lang="es-ES"/>
              <a:t>común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D5FFEA-9B09-44E5-8E91-2CBC7434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81" y="188640"/>
            <a:ext cx="5849081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4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Fondo-figura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0836" y="1340768"/>
            <a:ext cx="7886700" cy="1442444"/>
          </a:xfrm>
        </p:spPr>
        <p:txBody>
          <a:bodyPr>
            <a:normAutofit lnSpcReduction="10000"/>
          </a:bodyPr>
          <a:lstStyle/>
          <a:p>
            <a:endParaRPr lang="es-ES" sz="2800"/>
          </a:p>
          <a:p>
            <a:r>
              <a:rPr lang="es-ES" sz="3600"/>
              <a:t>No podemos percibir el fondo y la figura al mismo tiempo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575299"/>
            <a:ext cx="2188468" cy="24494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596259"/>
            <a:ext cx="1398117" cy="21290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7" y="3596259"/>
            <a:ext cx="1673412" cy="23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3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Fondo-figura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1430939"/>
            <a:ext cx="7886700" cy="4351338"/>
          </a:xfrm>
        </p:spPr>
        <p:txBody>
          <a:bodyPr>
            <a:normAutofit/>
          </a:bodyPr>
          <a:lstStyle/>
          <a:p>
            <a:r>
              <a:rPr lang="es-ES"/>
              <a:t>Se ve percibe claramente </a:t>
            </a:r>
            <a:r>
              <a:rPr lang="es-ES" dirty="0"/>
              <a:t>cuál es el fondo y cuál es el contenido (figura) gracias al uso </a:t>
            </a:r>
            <a:r>
              <a:rPr lang="es-ES"/>
              <a:t>de colores o difuminado.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284984"/>
            <a:ext cx="5259156" cy="27364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91EA6AF-000A-4919-995F-49DAA026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42" y="3306897"/>
            <a:ext cx="3250011" cy="26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6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Simplicidad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9310" y="1556792"/>
            <a:ext cx="7886700" cy="4351338"/>
          </a:xfrm>
        </p:spPr>
        <p:txBody>
          <a:bodyPr>
            <a:normAutofit/>
          </a:bodyPr>
          <a:lstStyle/>
          <a:p>
            <a:r>
              <a:rPr lang="es-ES" sz="2800" dirty="0"/>
              <a:t>Los elementos se perciben de la manera lo más simple posible, </a:t>
            </a:r>
            <a:r>
              <a:rPr lang="es-ES" sz="2800"/>
              <a:t>destacando lo </a:t>
            </a:r>
            <a:r>
              <a:rPr lang="es-ES" sz="2800" dirty="0"/>
              <a:t>que realmente importa.</a:t>
            </a:r>
          </a:p>
          <a:p>
            <a:pPr lvl="1"/>
            <a:r>
              <a:rPr lang="es-ES" sz="2400" dirty="0"/>
              <a:t>Evitamos procesar patrones complejos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501008"/>
            <a:ext cx="547678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35838" cy="787795"/>
          </a:xfrm>
        </p:spPr>
        <p:txBody>
          <a:bodyPr/>
          <a:lstStyle/>
          <a:p>
            <a:r>
              <a:rPr lang="es-ES"/>
              <a:t>¿Cómo percibimos visualmente?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089" y="1501419"/>
            <a:ext cx="8191822" cy="4351338"/>
          </a:xfrm>
        </p:spPr>
        <p:txBody>
          <a:bodyPr>
            <a:normAutofit/>
          </a:bodyPr>
          <a:lstStyle/>
          <a:p>
            <a:r>
              <a:rPr lang="es-ES" sz="3600"/>
              <a:t>Comportamiento ocular: </a:t>
            </a:r>
            <a:r>
              <a:rPr lang="es-ES" sz="3200" b="1"/>
              <a:t>Saltos + fijaciones</a:t>
            </a:r>
          </a:p>
          <a:p>
            <a:pPr lvl="2"/>
            <a:r>
              <a:rPr lang="es-ES" sz="2800"/>
              <a:t>En las </a:t>
            </a:r>
            <a:r>
              <a:rPr lang="es-ES" sz="2800" b="1"/>
              <a:t>fijaciones</a:t>
            </a:r>
            <a:r>
              <a:rPr lang="es-ES" sz="2800"/>
              <a:t> </a:t>
            </a:r>
            <a:r>
              <a:rPr lang="es-ES" sz="2800" b="1" u="sng">
                <a:solidFill>
                  <a:schemeClr val="accent6">
                    <a:lumMod val="75000"/>
                  </a:schemeClr>
                </a:solidFill>
              </a:rPr>
              <a:t>enfocamos</a:t>
            </a:r>
            <a:r>
              <a:rPr lang="es-ES" sz="28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800"/>
              <a:t>y percibimos una zona</a:t>
            </a:r>
          </a:p>
          <a:p>
            <a:pPr lvl="2"/>
            <a:r>
              <a:rPr lang="es-ES" sz="2800"/>
              <a:t>En los </a:t>
            </a:r>
            <a:r>
              <a:rPr lang="es-ES" sz="2800" b="1"/>
              <a:t>saltos</a:t>
            </a:r>
            <a:r>
              <a:rPr lang="es-ES" sz="2800"/>
              <a:t> (30 -120 ms) la visión queda </a:t>
            </a:r>
            <a:r>
              <a:rPr lang="es-ES" sz="2800" b="1">
                <a:solidFill>
                  <a:srgbClr val="FF0000"/>
                </a:solidFill>
              </a:rPr>
              <a:t>prácticamente suprimida</a:t>
            </a:r>
            <a:r>
              <a:rPr lang="es-ES" sz="2800">
                <a:solidFill>
                  <a:srgbClr val="FF0000"/>
                </a:solidFill>
              </a:rPr>
              <a:t> </a:t>
            </a:r>
            <a:r>
              <a:rPr lang="es-ES" sz="2800"/>
              <a:t>y no percibimos</a:t>
            </a:r>
          </a:p>
          <a:p>
            <a:pPr lvl="2"/>
            <a:r>
              <a:rPr lang="es-ES" sz="2800"/>
              <a:t>Vemos una serie de instantáneas (como una cámara fotográfica)</a:t>
            </a:r>
            <a:endParaRPr lang="es-ES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F5B2CC-FAEF-4593-A632-CD89CA71E729}"/>
              </a:ext>
            </a:extLst>
          </p:cNvPr>
          <p:cNvSpPr txBox="1"/>
          <p:nvPr/>
        </p:nvSpPr>
        <p:spPr>
          <a:xfrm>
            <a:off x="5172733" y="5666121"/>
            <a:ext cx="39417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100" i="1">
                <a:solidFill>
                  <a:srgbClr val="0645AD"/>
                </a:solidFill>
                <a:hlinkClick r:id="rId2"/>
              </a:rPr>
            </a:br>
            <a:r>
              <a:rPr lang="en-US" sz="1100" b="0" i="1">
                <a:solidFill>
                  <a:srgbClr val="202122"/>
                </a:solidFill>
                <a:effectLst/>
                <a:latin typeface="Abadi Extra Light" panose="020B0204020104020204" pitchFamily="34" charset="0"/>
              </a:rPr>
              <a:t>Imagen: </a:t>
            </a:r>
            <a:r>
              <a:rPr kumimoji="0" lang="es-ES" altLang="es-ES" sz="1100" b="0" i="1" u="none" strike="noStrike" cap="none" normalizeH="0" baseline="0">
                <a:ln>
                  <a:noFill/>
                </a:ln>
                <a:solidFill>
                  <a:srgbClr val="0645AD"/>
                </a:solidFill>
                <a:effectLst/>
                <a:latin typeface="Abadi Extra Light" panose="020B0204020104020204" pitchFamily="34" charset="0"/>
                <a:hlinkClick r:id="rId3"/>
              </a:rPr>
              <a:t>Dmitry Makeev</a:t>
            </a:r>
            <a:r>
              <a:rPr kumimoji="0" lang="es-ES" altLang="es-E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, </a:t>
            </a:r>
            <a:r>
              <a:rPr kumimoji="0" lang="es-ES" altLang="es-ES" sz="1100" b="0" i="1" u="none" strike="noStrike" cap="none" normalizeH="0" baseline="0">
                <a:ln>
                  <a:noFill/>
                </a:ln>
                <a:solidFill>
                  <a:srgbClr val="0645AD"/>
                </a:solidFill>
                <a:effectLst/>
                <a:latin typeface="Abadi Extra Light" panose="020B0204020104020204" pitchFamily="34" charset="0"/>
                <a:hlinkClick r:id="rId4"/>
              </a:rPr>
              <a:t>CC BY-SA 4.0</a:t>
            </a:r>
            <a:r>
              <a:rPr kumimoji="0" lang="es-ES" altLang="es-E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, via Wikimedia Commons </a:t>
            </a:r>
            <a:endParaRPr lang="es-ES" sz="1100" i="1">
              <a:latin typeface="Abadi Extra Light" panose="020B0204020104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B0E6B37-B57D-44AB-8A11-6CFE3536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71641"/>
            <a:ext cx="2404967" cy="160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451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Simplicidad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3" y="4063471"/>
            <a:ext cx="2868634" cy="18019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6650"/>
          <a:stretch/>
        </p:blipFill>
        <p:spPr>
          <a:xfrm>
            <a:off x="3103872" y="4118849"/>
            <a:ext cx="2868635" cy="14243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A75FA5-BBB0-4D49-828E-11E6AEA4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518" y="4149079"/>
            <a:ext cx="3001481" cy="137617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139EE8A-E4DF-4BBB-80C7-536A91CB7F9E}"/>
              </a:ext>
            </a:extLst>
          </p:cNvPr>
          <p:cNvSpPr txBox="1">
            <a:spLocks/>
          </p:cNvSpPr>
          <p:nvPr/>
        </p:nvSpPr>
        <p:spPr>
          <a:xfrm>
            <a:off x="786428" y="3527297"/>
            <a:ext cx="1626204" cy="591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/>
              <a:t>2012</a:t>
            </a:r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DF33785-E3DA-4323-85C4-5EAF5984F8E5}"/>
              </a:ext>
            </a:extLst>
          </p:cNvPr>
          <p:cNvSpPr txBox="1">
            <a:spLocks/>
          </p:cNvSpPr>
          <p:nvPr/>
        </p:nvSpPr>
        <p:spPr>
          <a:xfrm>
            <a:off x="3770359" y="3539766"/>
            <a:ext cx="1626204" cy="591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/>
              <a:t>2016</a:t>
            </a:r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B63809A-F6A3-480F-91BC-C2E9FFB6033B}"/>
              </a:ext>
            </a:extLst>
          </p:cNvPr>
          <p:cNvSpPr txBox="1">
            <a:spLocks/>
          </p:cNvSpPr>
          <p:nvPr/>
        </p:nvSpPr>
        <p:spPr>
          <a:xfrm>
            <a:off x="6691611" y="3471919"/>
            <a:ext cx="1626204" cy="591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/>
              <a:t>2021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83486A-93EB-494B-A570-2034223940BE}"/>
              </a:ext>
            </a:extLst>
          </p:cNvPr>
          <p:cNvSpPr txBox="1"/>
          <p:nvPr/>
        </p:nvSpPr>
        <p:spPr>
          <a:xfrm>
            <a:off x="1547664" y="1804749"/>
            <a:ext cx="6302827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b="1">
                <a:latin typeface="Abadi" panose="020B0604020104020204" pitchFamily="34" charset="0"/>
              </a:rPr>
              <a:t>KISS</a:t>
            </a:r>
            <a:r>
              <a:rPr lang="es-ES" sz="3600">
                <a:latin typeface="Abadi" panose="020B0604020104020204" pitchFamily="34" charset="0"/>
              </a:rPr>
              <a:t> (</a:t>
            </a:r>
            <a:r>
              <a:rPr lang="es-ES" sz="3600" i="1">
                <a:latin typeface="Abadi" panose="020B0604020104020204" pitchFamily="34" charset="0"/>
              </a:rPr>
              <a:t>Keep It Simple, Stupid)</a:t>
            </a:r>
            <a:endParaRPr lang="es-ES" sz="36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1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925" y="137315"/>
            <a:ext cx="7886700" cy="1106058"/>
          </a:xfrm>
        </p:spPr>
        <p:txBody>
          <a:bodyPr/>
          <a:lstStyle/>
          <a:p>
            <a:r>
              <a:rPr lang="es-ES"/>
              <a:t>Experiencia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1430939"/>
            <a:ext cx="7886700" cy="4351338"/>
          </a:xfrm>
        </p:spPr>
        <p:txBody>
          <a:bodyPr>
            <a:normAutofit/>
          </a:bodyPr>
          <a:lstStyle/>
          <a:p>
            <a:r>
              <a:rPr lang="es-ES" sz="3200"/>
              <a:t>Las </a:t>
            </a:r>
            <a:r>
              <a:rPr lang="es-ES" sz="3200" dirty="0"/>
              <a:t>personas interpretan subjetivamente según su </a:t>
            </a:r>
            <a:r>
              <a:rPr lang="es-ES" sz="3200" b="1" dirty="0"/>
              <a:t>experiencia visual</a:t>
            </a:r>
            <a:r>
              <a:rPr lang="es-ES" sz="3200" dirty="0"/>
              <a:t> a lo largo de la vida</a:t>
            </a:r>
            <a:r>
              <a:rPr lang="es-ES" sz="3200"/>
              <a:t>. </a:t>
            </a:r>
          </a:p>
          <a:p>
            <a:pPr lvl="1"/>
            <a:r>
              <a:rPr lang="es-ES" sz="2800"/>
              <a:t>Utilizar conocimientos previos para entender ciertos elementos</a:t>
            </a:r>
          </a:p>
          <a:p>
            <a:pPr lvl="1"/>
            <a:endParaRPr lang="es-ES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861048"/>
            <a:ext cx="4518446" cy="21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8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Experiencia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0978" y="1282293"/>
            <a:ext cx="7886700" cy="4351338"/>
          </a:xfrm>
        </p:spPr>
        <p:txBody>
          <a:bodyPr>
            <a:normAutofit/>
          </a:bodyPr>
          <a:lstStyle/>
          <a:p>
            <a:r>
              <a:rPr lang="es-ES" sz="3600" dirty="0"/>
              <a:t>Uso de metáforas visuales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42" y="4494470"/>
            <a:ext cx="2575304" cy="14023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40" y="2411662"/>
            <a:ext cx="2441907" cy="15094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083" y="3166389"/>
            <a:ext cx="485775" cy="2276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921" y="1224369"/>
            <a:ext cx="1494428" cy="15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8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170A5-E0F0-4D6B-8063-5E2B2F4A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Efecto Von Restorff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6376A8-10C5-400B-BDC5-BFDCE62E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8983"/>
            <a:ext cx="7886700" cy="4351338"/>
          </a:xfrm>
        </p:spPr>
        <p:txBody>
          <a:bodyPr/>
          <a:lstStyle/>
          <a:p>
            <a:r>
              <a:rPr lang="es-ES"/>
              <a:t>Si un elemento destaca sobre el resto, dirigimos nuestra atención hacia el mismo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0D1319-B50B-4419-B829-78369CD3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5576160" cy="13547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A43D5AE-138E-4A66-AB32-B0BAADC3CF1A}"/>
              </a:ext>
            </a:extLst>
          </p:cNvPr>
          <p:cNvSpPr txBox="1"/>
          <p:nvPr/>
        </p:nvSpPr>
        <p:spPr>
          <a:xfrm>
            <a:off x="1547664" y="4726299"/>
            <a:ext cx="6302827" cy="1077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>
                <a:latin typeface="Abadi" panose="020B0604020104020204" pitchFamily="34" charset="0"/>
              </a:rPr>
              <a:t>No es una ley de la Gestalt, más bien una aplicación de las mismas</a:t>
            </a:r>
            <a:endParaRPr lang="es-ES" sz="20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7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llamar </a:t>
            </a:r>
            <a:r>
              <a:rPr lang="es-ES"/>
              <a:t>la atención?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07504" y="1423061"/>
            <a:ext cx="7886700" cy="4421087"/>
          </a:xfrm>
        </p:spPr>
        <p:txBody>
          <a:bodyPr>
            <a:normAutofit/>
          </a:bodyPr>
          <a:lstStyle/>
          <a:p>
            <a:pPr lvl="1"/>
            <a:r>
              <a:rPr lang="es-ES" sz="3600" b="1"/>
              <a:t>Enfatizando </a:t>
            </a:r>
            <a:r>
              <a:rPr lang="es-ES" sz="3600"/>
              <a:t>de </a:t>
            </a:r>
            <a:r>
              <a:rPr lang="es-ES" sz="3600" dirty="0"/>
              <a:t>acuerdo a sus </a:t>
            </a:r>
            <a:r>
              <a:rPr lang="es-ES" sz="3600"/>
              <a:t>propiedades gráficas del elemento</a:t>
            </a:r>
            <a:endParaRPr lang="es-ES" sz="3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924944"/>
            <a:ext cx="5599534" cy="30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8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170A5-E0F0-4D6B-8063-5E2B2F4A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Efecto Von Restorff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C6BC3-DCB1-4958-8F5C-DB4CBFEB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92" y="1428983"/>
            <a:ext cx="5618016" cy="35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5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Efecto Von Restorff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3600" dirty="0"/>
              <a:t>Sólo resaltar aquello que queremos que se vea</a:t>
            </a:r>
          </a:p>
          <a:p>
            <a:r>
              <a:rPr lang="es-ES" sz="3600" dirty="0"/>
              <a:t>Elementos que deberían estar poco enfatizados:</a:t>
            </a:r>
          </a:p>
          <a:p>
            <a:pPr lvl="1"/>
            <a:r>
              <a:rPr lang="es-ES" sz="3200" dirty="0"/>
              <a:t>Fondos</a:t>
            </a:r>
          </a:p>
          <a:p>
            <a:pPr lvl="1"/>
            <a:r>
              <a:rPr lang="es-ES" sz="3200" dirty="0"/>
              <a:t>Adornos</a:t>
            </a:r>
          </a:p>
          <a:p>
            <a:pPr lvl="1"/>
            <a:r>
              <a:rPr lang="es-ES" sz="3200" dirty="0"/>
              <a:t>Elementos secundarios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2150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Enfatizando </a:t>
            </a:r>
            <a:r>
              <a:rPr lang="es-ES" dirty="0">
                <a:sym typeface="Wingdings" panose="05000000000000000000" pitchFamily="2" charset="2"/>
              </a:rPr>
              <a:t>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20888"/>
            <a:ext cx="6429152" cy="3268727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188"/>
          </a:xfrm>
        </p:spPr>
        <p:txBody>
          <a:bodyPr>
            <a:normAutofit/>
          </a:bodyPr>
          <a:lstStyle/>
          <a:p>
            <a:r>
              <a:rPr lang="es-ES" sz="2800" dirty="0"/>
              <a:t>El fondo está igual de enfatizado que el contenido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30795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Dudas y Preguntas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8DF2EB-577B-4E2C-8DC9-912445A383B9}"/>
              </a:ext>
            </a:extLst>
          </p:cNvPr>
          <p:cNvSpPr txBox="1"/>
          <p:nvPr/>
        </p:nvSpPr>
        <p:spPr>
          <a:xfrm>
            <a:off x="5292080" y="5733256"/>
            <a:ext cx="4032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100">
                <a:solidFill>
                  <a:srgbClr val="0645AD"/>
                </a:solidFill>
                <a:latin typeface="Arial" panose="020B0604020202020204" pitchFamily="34" charset="0"/>
                <a:hlinkClick r:id="rId2"/>
              </a:rPr>
            </a:br>
            <a:r>
              <a:rPr lang="en-US" sz="1100" b="0" i="1">
                <a:solidFill>
                  <a:srgbClr val="202122"/>
                </a:solidFill>
                <a:effectLst/>
              </a:rPr>
              <a:t>Question image: </a:t>
            </a:r>
            <a:r>
              <a:rPr lang="en-US" sz="1100" b="0" i="1" u="none" strike="noStrike">
                <a:solidFill>
                  <a:srgbClr val="0645AD"/>
                </a:solidFill>
                <a:effectLst/>
                <a:hlinkClick r:id="rId2"/>
              </a:rPr>
              <a:t>Khaydock</a:t>
            </a:r>
            <a:r>
              <a:rPr lang="en-US" sz="1100" b="0" i="1">
                <a:solidFill>
                  <a:srgbClr val="362B36"/>
                </a:solidFill>
                <a:effectLst/>
              </a:rPr>
              <a:t>, </a:t>
            </a:r>
            <a:r>
              <a:rPr lang="en-US" sz="1100" b="0" i="1" u="none" strike="noStrike">
                <a:solidFill>
                  <a:srgbClr val="0645AD"/>
                </a:solidFill>
                <a:effectLst/>
                <a:hlinkClick r:id="rId3"/>
              </a:rPr>
              <a:t>CC BY-SA 3.0</a:t>
            </a:r>
            <a:r>
              <a:rPr lang="en-US" sz="1100" b="0" i="1">
                <a:solidFill>
                  <a:srgbClr val="362B36"/>
                </a:solidFill>
                <a:effectLst/>
              </a:rPr>
              <a:t>, via Wikimedia Commons</a:t>
            </a:r>
            <a:endParaRPr lang="es-ES" sz="1100" i="1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C3C942-BA22-46CA-A56C-24E8C738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351" y="1690689"/>
            <a:ext cx="2493298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861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/>
              <a:t>Tu trabajo</a:t>
            </a:r>
            <a:endParaRPr lang="es-ES" sz="4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1B0F49-67AA-4938-8BD9-43A57B5DE88F}"/>
              </a:ext>
            </a:extLst>
          </p:cNvPr>
          <p:cNvSpPr txBox="1"/>
          <p:nvPr/>
        </p:nvSpPr>
        <p:spPr>
          <a:xfrm>
            <a:off x="142976" y="2873233"/>
            <a:ext cx="8644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/>
              <a:t>UD1 Tarea 2. Principios de Percepción</a:t>
            </a:r>
          </a:p>
        </p:txBody>
      </p:sp>
      <p:pic>
        <p:nvPicPr>
          <p:cNvPr id="4" name="Picture 2" descr="Microsoft Teams Logo | LOGOS de MARCAS">
            <a:extLst>
              <a:ext uri="{FF2B5EF4-FFF2-40B4-BE49-F238E27FC236}">
                <a16:creationId xmlns:a16="http://schemas.microsoft.com/office/drawing/2014/main" id="{A4C87707-F19E-4D84-97AF-DCC34DA59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7335"/>
            <a:ext cx="2421806" cy="135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CCCFB6-C3C5-4BDD-906D-8EBA8D73FB4B}"/>
              </a:ext>
            </a:extLst>
          </p:cNvPr>
          <p:cNvSpPr txBox="1"/>
          <p:nvPr/>
        </p:nvSpPr>
        <p:spPr>
          <a:xfrm>
            <a:off x="1547664" y="4726299"/>
            <a:ext cx="6302827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>
                <a:latin typeface="Abadi" panose="020B0604020104020204" pitchFamily="34" charset="0"/>
              </a:rPr>
              <a:t>Trabajo en parejas</a:t>
            </a:r>
            <a:endParaRPr lang="es-ES" sz="20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6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103091"/>
            <a:ext cx="7886700" cy="1169960"/>
          </a:xfrm>
        </p:spPr>
        <p:txBody>
          <a:bodyPr/>
          <a:lstStyle/>
          <a:p>
            <a:r>
              <a:rPr lang="es-ES" dirty="0"/>
              <a:t>Ejemplo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12" y="1273051"/>
            <a:ext cx="8168692" cy="31554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F04B4E-E227-4968-B9F4-7F449E2C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37" y="4365104"/>
            <a:ext cx="5046456" cy="15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9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Las Leyes de la Gestalt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Provienen </a:t>
            </a:r>
            <a:r>
              <a:rPr lang="es-ES" dirty="0"/>
              <a:t>de una rama de la psicología </a:t>
            </a:r>
            <a:r>
              <a:rPr lang="es-ES"/>
              <a:t>moderna surgida </a:t>
            </a:r>
            <a:r>
              <a:rPr lang="es-ES" dirty="0"/>
              <a:t>en Alemania a principios del siglo </a:t>
            </a:r>
            <a:r>
              <a:rPr lang="es-ES"/>
              <a:t>XX.</a:t>
            </a:r>
          </a:p>
          <a:p>
            <a:r>
              <a:rPr lang="es-ES" sz="2800"/>
              <a:t>Tratan de cómo las personas </a:t>
            </a:r>
            <a:r>
              <a:rPr lang="es-ES" sz="2800" b="1"/>
              <a:t>perciben</a:t>
            </a:r>
            <a:r>
              <a:rPr lang="es-ES" sz="2800"/>
              <a:t> los elementos y cómo se </a:t>
            </a:r>
            <a:r>
              <a:rPr lang="es-ES" sz="2800" b="1"/>
              <a:t>organizan</a:t>
            </a:r>
            <a:endParaRPr lang="es-ES" dirty="0"/>
          </a:p>
          <a:p>
            <a:r>
              <a:rPr lang="es-ES" sz="2800"/>
              <a:t>Se </a:t>
            </a:r>
            <a:r>
              <a:rPr lang="es-ES" sz="2800" dirty="0"/>
              <a:t>aplican a todos los campos del diseño, si bien los concretaremos en la Web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957FAD-D5C6-467C-93AE-C7BE95BF7901}"/>
              </a:ext>
            </a:extLst>
          </p:cNvPr>
          <p:cNvSpPr txBox="1"/>
          <p:nvPr/>
        </p:nvSpPr>
        <p:spPr>
          <a:xfrm>
            <a:off x="2915816" y="4941168"/>
            <a:ext cx="36004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4000"/>
              <a:t>Gestalt = Forma</a:t>
            </a:r>
          </a:p>
        </p:txBody>
      </p:sp>
    </p:spTree>
    <p:extLst>
      <p:ext uri="{BB962C8B-B14F-4D97-AF65-F5344CB8AC3E}">
        <p14:creationId xmlns:p14="http://schemas.microsoft.com/office/powerpoint/2010/main" val="294183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Las leyes de la Gestalt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3607" y="2159092"/>
            <a:ext cx="3511302" cy="3188876"/>
          </a:xfrm>
        </p:spPr>
        <p:txBody>
          <a:bodyPr>
            <a:normAutofit/>
          </a:bodyPr>
          <a:lstStyle/>
          <a:p>
            <a:r>
              <a:rPr lang="es-ES" sz="3200">
                <a:hlinkClick r:id="rId2" action="ppaction://hlinksldjump"/>
              </a:rPr>
              <a:t>Proximidad</a:t>
            </a:r>
            <a:endParaRPr lang="es-ES" sz="3200"/>
          </a:p>
          <a:p>
            <a:r>
              <a:rPr lang="es-ES" sz="3200">
                <a:hlinkClick r:id="rId3" action="ppaction://hlinksldjump"/>
              </a:rPr>
              <a:t>Semejanza</a:t>
            </a:r>
            <a:endParaRPr lang="es-ES" sz="3200"/>
          </a:p>
          <a:p>
            <a:r>
              <a:rPr lang="es-ES" sz="3200">
                <a:hlinkClick r:id="rId4" action="ppaction://hlinksldjump"/>
              </a:rPr>
              <a:t>Región común</a:t>
            </a:r>
            <a:endParaRPr lang="es-ES" sz="3200"/>
          </a:p>
          <a:p>
            <a:r>
              <a:rPr lang="es-ES" sz="3200">
                <a:hlinkClick r:id="rId5" action="ppaction://hlinksldjump"/>
              </a:rPr>
              <a:t>Cierre</a:t>
            </a:r>
            <a:endParaRPr lang="es-ES" sz="3200"/>
          </a:p>
          <a:p>
            <a:r>
              <a:rPr lang="es-ES" sz="3200">
                <a:hlinkClick r:id="rId6" action="ppaction://hlinksldjump"/>
              </a:rPr>
              <a:t>Simetría</a:t>
            </a:r>
            <a:endParaRPr lang="es-ES" sz="3200"/>
          </a:p>
          <a:p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27A463A-D41A-4E0D-A0A9-676C000DBA30}"/>
              </a:ext>
            </a:extLst>
          </p:cNvPr>
          <p:cNvSpPr txBox="1">
            <a:spLocks/>
          </p:cNvSpPr>
          <p:nvPr/>
        </p:nvSpPr>
        <p:spPr>
          <a:xfrm>
            <a:off x="4991432" y="2035872"/>
            <a:ext cx="3511302" cy="343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>
                <a:hlinkClick r:id="rId7" action="ppaction://hlinksldjump"/>
              </a:rPr>
              <a:t>Continuidad</a:t>
            </a:r>
            <a:endParaRPr lang="es-ES" sz="3200"/>
          </a:p>
          <a:p>
            <a:r>
              <a:rPr lang="es-ES" sz="3200">
                <a:hlinkClick r:id="rId8" action="ppaction://hlinksldjump"/>
              </a:rPr>
              <a:t>Dirección común</a:t>
            </a:r>
            <a:endParaRPr lang="es-ES" sz="3200"/>
          </a:p>
          <a:p>
            <a:r>
              <a:rPr lang="es-ES" sz="3200">
                <a:hlinkClick r:id="rId9" action="ppaction://hlinksldjump"/>
              </a:rPr>
              <a:t>Fondo-figura</a:t>
            </a:r>
            <a:endParaRPr lang="es-ES" sz="3200"/>
          </a:p>
          <a:p>
            <a:r>
              <a:rPr lang="es-ES" sz="3200">
                <a:hlinkClick r:id="rId10" action="ppaction://hlinksldjump"/>
              </a:rPr>
              <a:t>Simplicidad</a:t>
            </a:r>
            <a:endParaRPr lang="es-ES" sz="3200"/>
          </a:p>
          <a:p>
            <a:r>
              <a:rPr lang="es-ES" sz="3200">
                <a:hlinkClick r:id="rId11" action="ppaction://hlinksldjump"/>
              </a:rPr>
              <a:t>Experiencia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234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Proximidad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8480" y="1602778"/>
            <a:ext cx="7505927" cy="4421087"/>
          </a:xfrm>
        </p:spPr>
        <p:txBody>
          <a:bodyPr/>
          <a:lstStyle/>
          <a:p>
            <a:r>
              <a:rPr lang="es-ES" dirty="0"/>
              <a:t>Los elementos que están próximos </a:t>
            </a:r>
            <a:r>
              <a:rPr lang="es-ES"/>
              <a:t>entre sí y distanciados del resto </a:t>
            </a:r>
            <a:r>
              <a:rPr lang="es-ES" dirty="0"/>
              <a:t>tienden a ser percibidos como una </a:t>
            </a:r>
            <a:r>
              <a:rPr lang="es-ES" b="1" dirty="0"/>
              <a:t>sola unidad</a:t>
            </a:r>
            <a:r>
              <a:rPr lang="es-ES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8D36A8-E526-4576-90CF-BCF32A85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284984"/>
            <a:ext cx="4210638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Proximidad en la vida real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6" y="2060848"/>
            <a:ext cx="8705767" cy="39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486B7769-A257-4A08-8BF1-AA8E3562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76872"/>
            <a:ext cx="3367286" cy="1325563"/>
          </a:xfrm>
        </p:spPr>
        <p:txBody>
          <a:bodyPr/>
          <a:lstStyle/>
          <a:p>
            <a:r>
              <a:rPr lang="es-ES"/>
              <a:t>Proximidad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FB3614B-64BF-450D-89D4-4BDC4654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20" y="0"/>
            <a:ext cx="4572000" cy="60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56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69abb24f9ab7ba2017eebe6380b52ca5b688"/>
</p:tagLst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3">
      <a:majorFont>
        <a:latin typeface="Abadi"/>
        <a:ea typeface=""/>
        <a:cs typeface=""/>
      </a:majorFont>
      <a:minorFont>
        <a:latin typeface="Abadi Extra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14838</TotalTime>
  <Words>555</Words>
  <Application>Microsoft Office PowerPoint</Application>
  <PresentationFormat>Presentación en pantalla (4:3)</PresentationFormat>
  <Paragraphs>102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Abadi</vt:lpstr>
      <vt:lpstr>Abadi Extra Light</vt:lpstr>
      <vt:lpstr>Arial</vt:lpstr>
      <vt:lpstr>Calibri</vt:lpstr>
      <vt:lpstr>Calibri Light</vt:lpstr>
      <vt:lpstr>Office Theme</vt:lpstr>
      <vt:lpstr>Principios de Percepción</vt:lpstr>
      <vt:lpstr>Objetivos de aprendizaje</vt:lpstr>
      <vt:lpstr>¿Cómo percibimos visualmente?</vt:lpstr>
      <vt:lpstr>Ejemplo</vt:lpstr>
      <vt:lpstr>Las Leyes de la Gestalt</vt:lpstr>
      <vt:lpstr>Las leyes de la Gestalt</vt:lpstr>
      <vt:lpstr>Proximidad</vt:lpstr>
      <vt:lpstr>Proximidad en la vida real</vt:lpstr>
      <vt:lpstr>Proximidad</vt:lpstr>
      <vt:lpstr>Semejanza</vt:lpstr>
      <vt:lpstr>Semejanza</vt:lpstr>
      <vt:lpstr>Semejanza</vt:lpstr>
      <vt:lpstr>Región común</vt:lpstr>
      <vt:lpstr>Región común</vt:lpstr>
      <vt:lpstr>Cierre</vt:lpstr>
      <vt:lpstr>Cierre</vt:lpstr>
      <vt:lpstr>Cierre</vt:lpstr>
      <vt:lpstr>Cierre</vt:lpstr>
      <vt:lpstr>Simetría</vt:lpstr>
      <vt:lpstr>Simetría</vt:lpstr>
      <vt:lpstr>Simetría</vt:lpstr>
      <vt:lpstr>Continuidad</vt:lpstr>
      <vt:lpstr>Continuidad</vt:lpstr>
      <vt:lpstr>Continuidad</vt:lpstr>
      <vt:lpstr>Dirección común</vt:lpstr>
      <vt:lpstr>Dirección  común</vt:lpstr>
      <vt:lpstr>Fondo-figura</vt:lpstr>
      <vt:lpstr>Fondo-figura</vt:lpstr>
      <vt:lpstr>Simplicidad</vt:lpstr>
      <vt:lpstr>Simplicidad</vt:lpstr>
      <vt:lpstr>Experiencia</vt:lpstr>
      <vt:lpstr>Experiencia</vt:lpstr>
      <vt:lpstr>Efecto Von Restorff</vt:lpstr>
      <vt:lpstr>Cómo llamar la atención?</vt:lpstr>
      <vt:lpstr>Efecto Von Restorff</vt:lpstr>
      <vt:lpstr>Efecto Von Restorff</vt:lpstr>
      <vt:lpstr>Enfatizando </vt:lpstr>
      <vt:lpstr>Dudas y Preguntas</vt:lpstr>
      <vt:lpstr>Tu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Javi</dc:creator>
  <cp:lastModifiedBy>JAVIER GONZALEZ PISANO</cp:lastModifiedBy>
  <cp:revision>160</cp:revision>
  <dcterms:created xsi:type="dcterms:W3CDTF">2012-09-16T10:14:06Z</dcterms:created>
  <dcterms:modified xsi:type="dcterms:W3CDTF">2021-09-22T05:16:41Z</dcterms:modified>
</cp:coreProperties>
</file>